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4"/>
  </p:notesMasterIdLst>
  <p:handoutMasterIdLst>
    <p:handoutMasterId r:id="rId65"/>
  </p:handoutMasterIdLst>
  <p:sldIdLst>
    <p:sldId id="336" r:id="rId5"/>
    <p:sldId id="268" r:id="rId6"/>
    <p:sldId id="279" r:id="rId7"/>
    <p:sldId id="331" r:id="rId8"/>
    <p:sldId id="332" r:id="rId9"/>
    <p:sldId id="333" r:id="rId10"/>
    <p:sldId id="334" r:id="rId11"/>
    <p:sldId id="272" r:id="rId12"/>
    <p:sldId id="275" r:id="rId13"/>
    <p:sldId id="276" r:id="rId14"/>
    <p:sldId id="273" r:id="rId15"/>
    <p:sldId id="335" r:id="rId16"/>
    <p:sldId id="280"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330" r:id="rId35"/>
    <p:sldId id="299" r:id="rId36"/>
    <p:sldId id="302" r:id="rId37"/>
    <p:sldId id="301"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8" r:id="rId52"/>
    <p:sldId id="319" r:id="rId53"/>
    <p:sldId id="320" r:id="rId54"/>
    <p:sldId id="321" r:id="rId55"/>
    <p:sldId id="322" r:id="rId56"/>
    <p:sldId id="323" r:id="rId57"/>
    <p:sldId id="324" r:id="rId58"/>
    <p:sldId id="325" r:id="rId59"/>
    <p:sldId id="326" r:id="rId60"/>
    <p:sldId id="327" r:id="rId61"/>
    <p:sldId id="329" r:id="rId62"/>
    <p:sldId id="281" r:id="rId63"/>
  </p:sldIdLst>
  <p:sldSz cx="12188825" cy="6858000"/>
  <p:notesSz cx="6797675" cy="9872663"/>
  <p:defaultTextStyle>
    <a:defPPr rtl="0">
      <a:defRPr lang="zh-cn"/>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4404"/>
    <a:srgbClr val="5F6F0F"/>
    <a:srgbClr val="718412"/>
    <a:srgbClr val="65741A"/>
    <a:srgbClr val="70811D"/>
    <a:srgbClr val="7B8D1F"/>
    <a:srgbClr val="839721"/>
    <a:srgbClr val="95AB25"/>
    <a:srgbClr val="BC5500"/>
    <a:srgbClr val="C45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2316" autoAdjust="0"/>
  </p:normalViewPr>
  <p:slideViewPr>
    <p:cSldViewPr>
      <p:cViewPr varScale="1">
        <p:scale>
          <a:sx n="75" d="100"/>
          <a:sy n="75" d="100"/>
        </p:scale>
        <p:origin x="456" y="72"/>
      </p:cViewPr>
      <p:guideLst>
        <p:guide orient="horz" pos="2160"/>
        <p:guide pos="3839"/>
      </p:guideLst>
    </p:cSldViewPr>
  </p:slideViewPr>
  <p:notesTextViewPr>
    <p:cViewPr>
      <p:scale>
        <a:sx n="1" d="1"/>
        <a:sy n="1" d="1"/>
      </p:scale>
      <p:origin x="0" y="0"/>
    </p:cViewPr>
  </p:notesTextViewPr>
  <p:notesViewPr>
    <p:cSldViewPr showGuides="1">
      <p:cViewPr varScale="1">
        <p:scale>
          <a:sx n="99" d="100"/>
          <a:sy n="99" d="100"/>
        </p:scale>
        <p:origin x="2820" y="90"/>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5/10/relationships/revisionInfo" Target="revisionInfo.xml"/></Relationships>
</file>

<file path=ppt/diagrams/_rels/data1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image" Target="../media/image53.png"/></Relationships>
</file>

<file path=ppt/diagrams/_rels/drawing1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image" Target="../media/image5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A012E9-E1DF-4C3A-ACD2-C11E337561B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zh-CN" altLang="en-US"/>
        </a:p>
      </dgm:t>
    </dgm:pt>
    <dgm:pt modelId="{5ACE9653-D874-46DB-AE35-4DBAD2F7F1DC}">
      <dgm:prSet phldrT="[文本]" custT="1"/>
      <dgm:spPr/>
      <dgm:t>
        <a:bodyPr/>
        <a:lstStyle/>
        <a:p>
          <a:r>
            <a:rPr lang="zh-CN" altLang="en-US" sz="3200" dirty="0"/>
            <a:t>规范</a:t>
          </a:r>
        </a:p>
      </dgm:t>
    </dgm:pt>
    <dgm:pt modelId="{75063A41-C251-45CE-830D-41283A107389}" type="parTrans" cxnId="{A0608BDF-4082-40CB-B577-25337B6A2898}">
      <dgm:prSet/>
      <dgm:spPr/>
      <dgm:t>
        <a:bodyPr/>
        <a:lstStyle/>
        <a:p>
          <a:endParaRPr lang="zh-CN" altLang="en-US" sz="2400"/>
        </a:p>
      </dgm:t>
    </dgm:pt>
    <dgm:pt modelId="{883579BF-1F1C-438A-BB79-36B1C4E3F455}" type="sibTrans" cxnId="{A0608BDF-4082-40CB-B577-25337B6A2898}">
      <dgm:prSet/>
      <dgm:spPr/>
      <dgm:t>
        <a:bodyPr/>
        <a:lstStyle/>
        <a:p>
          <a:endParaRPr lang="zh-CN" altLang="en-US" sz="2400"/>
        </a:p>
      </dgm:t>
    </dgm:pt>
    <dgm:pt modelId="{4142AEC1-D532-47DE-B844-32C5F9698CD5}">
      <dgm:prSet phldrT="[文本]" custT="1"/>
      <dgm:spPr/>
      <dgm:t>
        <a:bodyPr/>
        <a:lstStyle/>
        <a:p>
          <a:r>
            <a:rPr lang="zh-CN" altLang="en-US" sz="2400" dirty="0"/>
            <a:t>工程勘察行为</a:t>
          </a:r>
        </a:p>
      </dgm:t>
    </dgm:pt>
    <dgm:pt modelId="{169F24CD-FE88-4FB2-A95D-E158A6066E5A}" type="parTrans" cxnId="{D57607F2-6170-4E34-9BA2-4B1706EE8B42}">
      <dgm:prSet/>
      <dgm:spPr/>
      <dgm:t>
        <a:bodyPr/>
        <a:lstStyle/>
        <a:p>
          <a:endParaRPr lang="zh-CN" altLang="en-US" sz="2400"/>
        </a:p>
      </dgm:t>
    </dgm:pt>
    <dgm:pt modelId="{029F22B6-D0FB-451C-B2A9-1D75CE15A4B3}" type="sibTrans" cxnId="{D57607F2-6170-4E34-9BA2-4B1706EE8B42}">
      <dgm:prSet/>
      <dgm:spPr/>
      <dgm:t>
        <a:bodyPr/>
        <a:lstStyle/>
        <a:p>
          <a:endParaRPr lang="zh-CN" altLang="en-US" sz="2400"/>
        </a:p>
      </dgm:t>
    </dgm:pt>
    <dgm:pt modelId="{2D94E233-1B99-4225-AC1C-6EADA9DD52BD}">
      <dgm:prSet phldrT="[文本]" custT="1"/>
      <dgm:spPr/>
      <dgm:t>
        <a:bodyPr/>
        <a:lstStyle/>
        <a:p>
          <a:r>
            <a:rPr lang="zh-CN" altLang="en-US" sz="2400" dirty="0"/>
            <a:t>工程勘察档案</a:t>
          </a:r>
        </a:p>
      </dgm:t>
    </dgm:pt>
    <dgm:pt modelId="{2C33C563-16AB-4F5C-830F-D4E2BD3F393A}" type="parTrans" cxnId="{14CF3CDC-B6CB-4085-B5EE-7E5520A8594C}">
      <dgm:prSet/>
      <dgm:spPr/>
      <dgm:t>
        <a:bodyPr/>
        <a:lstStyle/>
        <a:p>
          <a:endParaRPr lang="zh-CN" altLang="en-US" sz="2400"/>
        </a:p>
      </dgm:t>
    </dgm:pt>
    <dgm:pt modelId="{19CE063D-E61A-4707-A5ED-F68C446FFAF8}" type="sibTrans" cxnId="{14CF3CDC-B6CB-4085-B5EE-7E5520A8594C}">
      <dgm:prSet/>
      <dgm:spPr/>
      <dgm:t>
        <a:bodyPr/>
        <a:lstStyle/>
        <a:p>
          <a:endParaRPr lang="zh-CN" altLang="en-US" sz="2400"/>
        </a:p>
      </dgm:t>
    </dgm:pt>
    <dgm:pt modelId="{81543E03-7407-4304-865B-5F360E96A1D7}">
      <dgm:prSet phldrT="[文本]" custT="1"/>
      <dgm:spPr/>
      <dgm:t>
        <a:bodyPr/>
        <a:lstStyle/>
        <a:p>
          <a:r>
            <a:rPr lang="zh-CN" altLang="en-US" sz="3200" dirty="0"/>
            <a:t>提升</a:t>
          </a:r>
        </a:p>
      </dgm:t>
    </dgm:pt>
    <dgm:pt modelId="{B475833C-622F-4CBF-B428-3242A9B4B54B}" type="parTrans" cxnId="{10B06834-632E-4F6C-BE07-44AADD796829}">
      <dgm:prSet/>
      <dgm:spPr/>
      <dgm:t>
        <a:bodyPr/>
        <a:lstStyle/>
        <a:p>
          <a:endParaRPr lang="zh-CN" altLang="en-US" sz="2400"/>
        </a:p>
      </dgm:t>
    </dgm:pt>
    <dgm:pt modelId="{E374B030-9946-44DB-A39A-BEB980D540D2}" type="sibTrans" cxnId="{10B06834-632E-4F6C-BE07-44AADD796829}">
      <dgm:prSet/>
      <dgm:spPr/>
      <dgm:t>
        <a:bodyPr/>
        <a:lstStyle/>
        <a:p>
          <a:endParaRPr lang="zh-CN" altLang="en-US" sz="2400"/>
        </a:p>
      </dgm:t>
    </dgm:pt>
    <dgm:pt modelId="{D6E46F11-4CFC-410C-A6A1-899916CAA7AC}">
      <dgm:prSet phldrT="[文本]" custT="1"/>
      <dgm:spPr/>
      <dgm:t>
        <a:bodyPr/>
        <a:lstStyle/>
        <a:p>
          <a:r>
            <a:rPr lang="zh-CN" altLang="en-US" sz="2400" dirty="0"/>
            <a:t>勘察质量</a:t>
          </a:r>
        </a:p>
      </dgm:t>
    </dgm:pt>
    <dgm:pt modelId="{D1BEB732-9043-48F4-8C60-0DF2691B2A23}" type="parTrans" cxnId="{85153601-AF17-46EF-B04E-060526F65A6F}">
      <dgm:prSet/>
      <dgm:spPr/>
      <dgm:t>
        <a:bodyPr/>
        <a:lstStyle/>
        <a:p>
          <a:endParaRPr lang="zh-CN" altLang="en-US" sz="2400"/>
        </a:p>
      </dgm:t>
    </dgm:pt>
    <dgm:pt modelId="{834DC030-9409-498E-A5CB-2E1A77441CD2}" type="sibTrans" cxnId="{85153601-AF17-46EF-B04E-060526F65A6F}">
      <dgm:prSet/>
      <dgm:spPr/>
      <dgm:t>
        <a:bodyPr/>
        <a:lstStyle/>
        <a:p>
          <a:endParaRPr lang="zh-CN" altLang="en-US" sz="2400"/>
        </a:p>
      </dgm:t>
    </dgm:pt>
    <dgm:pt modelId="{B9CDCA06-B9CF-437A-B2E3-3E8C237CB2E0}">
      <dgm:prSet phldrT="[文本]" custT="1"/>
      <dgm:spPr/>
      <dgm:t>
        <a:bodyPr/>
        <a:lstStyle/>
        <a:p>
          <a:r>
            <a:rPr lang="zh-CN" altLang="en-US" sz="3200" dirty="0"/>
            <a:t>解决</a:t>
          </a:r>
        </a:p>
      </dgm:t>
    </dgm:pt>
    <dgm:pt modelId="{FDDFF331-77B2-4B12-B91A-260F891F11EC}" type="parTrans" cxnId="{F4B1C470-1FCC-4CC5-BEB2-5BCB65A59C17}">
      <dgm:prSet/>
      <dgm:spPr/>
      <dgm:t>
        <a:bodyPr/>
        <a:lstStyle/>
        <a:p>
          <a:endParaRPr lang="zh-CN" altLang="en-US" sz="2400"/>
        </a:p>
      </dgm:t>
    </dgm:pt>
    <dgm:pt modelId="{4BA83BC6-1349-4E79-BB8B-16D852855D8D}" type="sibTrans" cxnId="{F4B1C470-1FCC-4CC5-BEB2-5BCB65A59C17}">
      <dgm:prSet/>
      <dgm:spPr/>
      <dgm:t>
        <a:bodyPr/>
        <a:lstStyle/>
        <a:p>
          <a:endParaRPr lang="zh-CN" altLang="en-US" sz="2400"/>
        </a:p>
      </dgm:t>
    </dgm:pt>
    <dgm:pt modelId="{6FCC8175-C65F-485C-8033-B2C27CDC0976}">
      <dgm:prSet phldrT="[文本]" custT="1"/>
      <dgm:spPr/>
      <dgm:t>
        <a:bodyPr/>
        <a:lstStyle/>
        <a:p>
          <a:r>
            <a:rPr lang="zh-CN" altLang="en-US" sz="2400" dirty="0"/>
            <a:t>安全隐患</a:t>
          </a:r>
        </a:p>
      </dgm:t>
    </dgm:pt>
    <dgm:pt modelId="{DA881FC5-F51A-434E-966B-725F95B203F2}" type="parTrans" cxnId="{B14A11C0-5A90-4696-B41D-107208873159}">
      <dgm:prSet/>
      <dgm:spPr/>
      <dgm:t>
        <a:bodyPr/>
        <a:lstStyle/>
        <a:p>
          <a:endParaRPr lang="zh-CN" altLang="en-US" sz="2400"/>
        </a:p>
      </dgm:t>
    </dgm:pt>
    <dgm:pt modelId="{0B7D10DB-2F70-490D-8293-7FC8F2FE3C67}" type="sibTrans" cxnId="{B14A11C0-5A90-4696-B41D-107208873159}">
      <dgm:prSet/>
      <dgm:spPr/>
      <dgm:t>
        <a:bodyPr/>
        <a:lstStyle/>
        <a:p>
          <a:endParaRPr lang="zh-CN" altLang="en-US" sz="2400"/>
        </a:p>
      </dgm:t>
    </dgm:pt>
    <dgm:pt modelId="{B2594819-05B8-4A26-B578-2327E7354C91}">
      <dgm:prSet phldrT="[文本]" custT="1"/>
      <dgm:spPr/>
      <dgm:t>
        <a:bodyPr/>
        <a:lstStyle/>
        <a:p>
          <a:r>
            <a:rPr lang="zh-CN" altLang="en-US" sz="3200" dirty="0"/>
            <a:t>优化</a:t>
          </a:r>
        </a:p>
      </dgm:t>
    </dgm:pt>
    <dgm:pt modelId="{7E09D02E-F450-4542-8DEC-1CE6CD74AAEF}" type="parTrans" cxnId="{17136D1D-01E3-4B43-BEE2-889F1602F3D9}">
      <dgm:prSet/>
      <dgm:spPr/>
      <dgm:t>
        <a:bodyPr/>
        <a:lstStyle/>
        <a:p>
          <a:endParaRPr lang="zh-CN" altLang="en-US" sz="2400"/>
        </a:p>
      </dgm:t>
    </dgm:pt>
    <dgm:pt modelId="{8F14650D-19F9-49F5-9860-4612257D7500}" type="sibTrans" cxnId="{17136D1D-01E3-4B43-BEE2-889F1602F3D9}">
      <dgm:prSet/>
      <dgm:spPr/>
      <dgm:t>
        <a:bodyPr/>
        <a:lstStyle/>
        <a:p>
          <a:endParaRPr lang="zh-CN" altLang="en-US" sz="2400"/>
        </a:p>
      </dgm:t>
    </dgm:pt>
    <dgm:pt modelId="{9E42687D-972D-461C-8512-6D4921780E14}">
      <dgm:prSet phldrT="[文本]" custT="1"/>
      <dgm:spPr/>
      <dgm:t>
        <a:bodyPr/>
        <a:lstStyle/>
        <a:p>
          <a:r>
            <a:rPr lang="zh-CN" altLang="en-US" sz="2400" dirty="0"/>
            <a:t>行业市场环境</a:t>
          </a:r>
        </a:p>
      </dgm:t>
    </dgm:pt>
    <dgm:pt modelId="{2699FBB6-6D9F-4815-9045-679F0717198D}" type="parTrans" cxnId="{37615941-E807-402A-B410-C2794E02E741}">
      <dgm:prSet/>
      <dgm:spPr/>
      <dgm:t>
        <a:bodyPr/>
        <a:lstStyle/>
        <a:p>
          <a:endParaRPr lang="zh-CN" altLang="en-US" sz="2400"/>
        </a:p>
      </dgm:t>
    </dgm:pt>
    <dgm:pt modelId="{BAD60DDC-1543-4AAB-9317-0B17FDBA5FF7}" type="sibTrans" cxnId="{37615941-E807-402A-B410-C2794E02E741}">
      <dgm:prSet/>
      <dgm:spPr/>
      <dgm:t>
        <a:bodyPr/>
        <a:lstStyle/>
        <a:p>
          <a:endParaRPr lang="zh-CN" altLang="en-US" sz="2400"/>
        </a:p>
      </dgm:t>
    </dgm:pt>
    <dgm:pt modelId="{06B6A205-6715-4BFE-B1C4-EFC4D2027899}">
      <dgm:prSet phldrT="[文本]" custT="1"/>
      <dgm:spPr/>
      <dgm:t>
        <a:bodyPr/>
        <a:lstStyle/>
        <a:p>
          <a:r>
            <a:rPr lang="zh-CN" altLang="en-US" sz="3200" dirty="0"/>
            <a:t>还原</a:t>
          </a:r>
        </a:p>
      </dgm:t>
    </dgm:pt>
    <dgm:pt modelId="{ECD2C63B-810D-4B1D-B808-39A5E22835A4}" type="parTrans" cxnId="{E86FE17C-298E-4C3F-AA37-9BBF450F2800}">
      <dgm:prSet/>
      <dgm:spPr/>
      <dgm:t>
        <a:bodyPr/>
        <a:lstStyle/>
        <a:p>
          <a:endParaRPr lang="zh-CN" altLang="en-US" sz="2400"/>
        </a:p>
      </dgm:t>
    </dgm:pt>
    <dgm:pt modelId="{A77958C3-EE84-466B-9D24-331F04D95DE7}" type="sibTrans" cxnId="{E86FE17C-298E-4C3F-AA37-9BBF450F2800}">
      <dgm:prSet/>
      <dgm:spPr/>
      <dgm:t>
        <a:bodyPr/>
        <a:lstStyle/>
        <a:p>
          <a:endParaRPr lang="zh-CN" altLang="en-US" sz="2400"/>
        </a:p>
      </dgm:t>
    </dgm:pt>
    <dgm:pt modelId="{C56DF0F0-5BA2-4119-80D9-ED489A677B98}">
      <dgm:prSet phldrT="[文本]" custT="1"/>
      <dgm:spPr/>
      <dgm:t>
        <a:bodyPr/>
        <a:lstStyle/>
        <a:p>
          <a:r>
            <a:rPr lang="zh-CN" altLang="en-US" sz="2400" dirty="0"/>
            <a:t>真实勘察数据</a:t>
          </a:r>
        </a:p>
      </dgm:t>
    </dgm:pt>
    <dgm:pt modelId="{602105F8-25A4-43AF-AC83-3C03B3037723}" type="parTrans" cxnId="{0FF79DEE-53C1-4228-9A89-7B499E590172}">
      <dgm:prSet/>
      <dgm:spPr/>
      <dgm:t>
        <a:bodyPr/>
        <a:lstStyle/>
        <a:p>
          <a:endParaRPr lang="zh-CN" altLang="en-US" sz="2400"/>
        </a:p>
      </dgm:t>
    </dgm:pt>
    <dgm:pt modelId="{99389DB0-8EB0-4F2A-9A62-B2452D00B5F0}" type="sibTrans" cxnId="{0FF79DEE-53C1-4228-9A89-7B499E590172}">
      <dgm:prSet/>
      <dgm:spPr/>
      <dgm:t>
        <a:bodyPr/>
        <a:lstStyle/>
        <a:p>
          <a:endParaRPr lang="zh-CN" altLang="en-US" sz="2400"/>
        </a:p>
      </dgm:t>
    </dgm:pt>
    <dgm:pt modelId="{08897FD0-6986-4C25-8628-B1931613F190}" type="pres">
      <dgm:prSet presAssocID="{EBA012E9-E1DF-4C3A-ACD2-C11E337561BC}" presName="Name0" presStyleCnt="0">
        <dgm:presLayoutVars>
          <dgm:dir/>
          <dgm:animLvl val="lvl"/>
          <dgm:resizeHandles val="exact"/>
        </dgm:presLayoutVars>
      </dgm:prSet>
      <dgm:spPr/>
    </dgm:pt>
    <dgm:pt modelId="{E1CB2DEA-CB33-4752-B023-D77241560CBA}" type="pres">
      <dgm:prSet presAssocID="{5ACE9653-D874-46DB-AE35-4DBAD2F7F1DC}" presName="composite" presStyleCnt="0"/>
      <dgm:spPr/>
    </dgm:pt>
    <dgm:pt modelId="{39BBD924-90CE-440E-BE47-F1FF2E7AD721}" type="pres">
      <dgm:prSet presAssocID="{5ACE9653-D874-46DB-AE35-4DBAD2F7F1DC}" presName="parTx" presStyleLbl="alignNode1" presStyleIdx="0" presStyleCnt="5">
        <dgm:presLayoutVars>
          <dgm:chMax val="0"/>
          <dgm:chPref val="0"/>
          <dgm:bulletEnabled val="1"/>
        </dgm:presLayoutVars>
      </dgm:prSet>
      <dgm:spPr/>
    </dgm:pt>
    <dgm:pt modelId="{E2534A0D-93C2-4D42-A4F0-31BA548E4AFB}" type="pres">
      <dgm:prSet presAssocID="{5ACE9653-D874-46DB-AE35-4DBAD2F7F1DC}" presName="desTx" presStyleLbl="alignAccFollowNode1" presStyleIdx="0" presStyleCnt="5">
        <dgm:presLayoutVars>
          <dgm:bulletEnabled val="1"/>
        </dgm:presLayoutVars>
      </dgm:prSet>
      <dgm:spPr/>
    </dgm:pt>
    <dgm:pt modelId="{55E7A5EF-F0D2-412A-ADC0-87892117BADA}" type="pres">
      <dgm:prSet presAssocID="{883579BF-1F1C-438A-BB79-36B1C4E3F455}" presName="space" presStyleCnt="0"/>
      <dgm:spPr/>
    </dgm:pt>
    <dgm:pt modelId="{7D244FA8-AD50-4897-A0F0-1063E1707595}" type="pres">
      <dgm:prSet presAssocID="{81543E03-7407-4304-865B-5F360E96A1D7}" presName="composite" presStyleCnt="0"/>
      <dgm:spPr/>
    </dgm:pt>
    <dgm:pt modelId="{41D5BD59-F560-4667-B35E-1A1487D5B7BB}" type="pres">
      <dgm:prSet presAssocID="{81543E03-7407-4304-865B-5F360E96A1D7}" presName="parTx" presStyleLbl="alignNode1" presStyleIdx="1" presStyleCnt="5">
        <dgm:presLayoutVars>
          <dgm:chMax val="0"/>
          <dgm:chPref val="0"/>
          <dgm:bulletEnabled val="1"/>
        </dgm:presLayoutVars>
      </dgm:prSet>
      <dgm:spPr/>
    </dgm:pt>
    <dgm:pt modelId="{9DA6BE5C-739F-44E0-B2E6-FF1065292263}" type="pres">
      <dgm:prSet presAssocID="{81543E03-7407-4304-865B-5F360E96A1D7}" presName="desTx" presStyleLbl="alignAccFollowNode1" presStyleIdx="1" presStyleCnt="5">
        <dgm:presLayoutVars>
          <dgm:bulletEnabled val="1"/>
        </dgm:presLayoutVars>
      </dgm:prSet>
      <dgm:spPr/>
    </dgm:pt>
    <dgm:pt modelId="{2E365D52-3D21-4C14-AF44-481C87DB978C}" type="pres">
      <dgm:prSet presAssocID="{E374B030-9946-44DB-A39A-BEB980D540D2}" presName="space" presStyleCnt="0"/>
      <dgm:spPr/>
    </dgm:pt>
    <dgm:pt modelId="{9D9B6D57-2559-4B0D-AA8C-F882B483A430}" type="pres">
      <dgm:prSet presAssocID="{B9CDCA06-B9CF-437A-B2E3-3E8C237CB2E0}" presName="composite" presStyleCnt="0"/>
      <dgm:spPr/>
    </dgm:pt>
    <dgm:pt modelId="{64A9E4F0-CC5D-4871-992D-DFAD92A503AC}" type="pres">
      <dgm:prSet presAssocID="{B9CDCA06-B9CF-437A-B2E3-3E8C237CB2E0}" presName="parTx" presStyleLbl="alignNode1" presStyleIdx="2" presStyleCnt="5">
        <dgm:presLayoutVars>
          <dgm:chMax val="0"/>
          <dgm:chPref val="0"/>
          <dgm:bulletEnabled val="1"/>
        </dgm:presLayoutVars>
      </dgm:prSet>
      <dgm:spPr/>
    </dgm:pt>
    <dgm:pt modelId="{DF6D1931-877D-4006-A3E1-122161BB65E5}" type="pres">
      <dgm:prSet presAssocID="{B9CDCA06-B9CF-437A-B2E3-3E8C237CB2E0}" presName="desTx" presStyleLbl="alignAccFollowNode1" presStyleIdx="2" presStyleCnt="5">
        <dgm:presLayoutVars>
          <dgm:bulletEnabled val="1"/>
        </dgm:presLayoutVars>
      </dgm:prSet>
      <dgm:spPr/>
    </dgm:pt>
    <dgm:pt modelId="{89E518DB-3596-4A8C-BC14-FCD3573AD727}" type="pres">
      <dgm:prSet presAssocID="{4BA83BC6-1349-4E79-BB8B-16D852855D8D}" presName="space" presStyleCnt="0"/>
      <dgm:spPr/>
    </dgm:pt>
    <dgm:pt modelId="{90A79B3E-55A4-4D7D-A579-DD51B751B17E}" type="pres">
      <dgm:prSet presAssocID="{B2594819-05B8-4A26-B578-2327E7354C91}" presName="composite" presStyleCnt="0"/>
      <dgm:spPr/>
    </dgm:pt>
    <dgm:pt modelId="{02B7AEA3-6972-438F-B0A0-5DDCA58DA3FB}" type="pres">
      <dgm:prSet presAssocID="{B2594819-05B8-4A26-B578-2327E7354C91}" presName="parTx" presStyleLbl="alignNode1" presStyleIdx="3" presStyleCnt="5">
        <dgm:presLayoutVars>
          <dgm:chMax val="0"/>
          <dgm:chPref val="0"/>
          <dgm:bulletEnabled val="1"/>
        </dgm:presLayoutVars>
      </dgm:prSet>
      <dgm:spPr/>
    </dgm:pt>
    <dgm:pt modelId="{B2DCE914-D4EA-4EF1-A1DA-2D4C68F94E31}" type="pres">
      <dgm:prSet presAssocID="{B2594819-05B8-4A26-B578-2327E7354C91}" presName="desTx" presStyleLbl="alignAccFollowNode1" presStyleIdx="3" presStyleCnt="5">
        <dgm:presLayoutVars>
          <dgm:bulletEnabled val="1"/>
        </dgm:presLayoutVars>
      </dgm:prSet>
      <dgm:spPr/>
    </dgm:pt>
    <dgm:pt modelId="{F0030E58-6C74-4478-A7C1-F5480B03E686}" type="pres">
      <dgm:prSet presAssocID="{8F14650D-19F9-49F5-9860-4612257D7500}" presName="space" presStyleCnt="0"/>
      <dgm:spPr/>
    </dgm:pt>
    <dgm:pt modelId="{9B60B4CC-EA0C-41D2-A4CB-BACC77214545}" type="pres">
      <dgm:prSet presAssocID="{06B6A205-6715-4BFE-B1C4-EFC4D2027899}" presName="composite" presStyleCnt="0"/>
      <dgm:spPr/>
    </dgm:pt>
    <dgm:pt modelId="{715BE9F6-3B9F-4A08-9E5C-251AA9F859D4}" type="pres">
      <dgm:prSet presAssocID="{06B6A205-6715-4BFE-B1C4-EFC4D2027899}" presName="parTx" presStyleLbl="alignNode1" presStyleIdx="4" presStyleCnt="5">
        <dgm:presLayoutVars>
          <dgm:chMax val="0"/>
          <dgm:chPref val="0"/>
          <dgm:bulletEnabled val="1"/>
        </dgm:presLayoutVars>
      </dgm:prSet>
      <dgm:spPr/>
    </dgm:pt>
    <dgm:pt modelId="{FBA6172A-BEAF-4E56-90A5-83D51615465A}" type="pres">
      <dgm:prSet presAssocID="{06B6A205-6715-4BFE-B1C4-EFC4D2027899}" presName="desTx" presStyleLbl="alignAccFollowNode1" presStyleIdx="4" presStyleCnt="5">
        <dgm:presLayoutVars>
          <dgm:bulletEnabled val="1"/>
        </dgm:presLayoutVars>
      </dgm:prSet>
      <dgm:spPr/>
    </dgm:pt>
  </dgm:ptLst>
  <dgm:cxnLst>
    <dgm:cxn modelId="{85153601-AF17-46EF-B04E-060526F65A6F}" srcId="{81543E03-7407-4304-865B-5F360E96A1D7}" destId="{D6E46F11-4CFC-410C-A6A1-899916CAA7AC}" srcOrd="0" destOrd="0" parTransId="{D1BEB732-9043-48F4-8C60-0DF2691B2A23}" sibTransId="{834DC030-9409-498E-A5CB-2E1A77441CD2}"/>
    <dgm:cxn modelId="{5A73FE0A-53CE-45B6-B5DA-5503E32230B2}" type="presOf" srcId="{06B6A205-6715-4BFE-B1C4-EFC4D2027899}" destId="{715BE9F6-3B9F-4A08-9E5C-251AA9F859D4}" srcOrd="0" destOrd="0" presId="urn:microsoft.com/office/officeart/2005/8/layout/hList1"/>
    <dgm:cxn modelId="{6BB4090D-A432-4EF9-9F87-7F527407A6E9}" type="presOf" srcId="{6FCC8175-C65F-485C-8033-B2C27CDC0976}" destId="{DF6D1931-877D-4006-A3E1-122161BB65E5}" srcOrd="0" destOrd="0" presId="urn:microsoft.com/office/officeart/2005/8/layout/hList1"/>
    <dgm:cxn modelId="{17136D1D-01E3-4B43-BEE2-889F1602F3D9}" srcId="{EBA012E9-E1DF-4C3A-ACD2-C11E337561BC}" destId="{B2594819-05B8-4A26-B578-2327E7354C91}" srcOrd="3" destOrd="0" parTransId="{7E09D02E-F450-4542-8DEC-1CE6CD74AAEF}" sibTransId="{8F14650D-19F9-49F5-9860-4612257D7500}"/>
    <dgm:cxn modelId="{A156A827-C555-4C95-A390-6785E624037D}" type="presOf" srcId="{2D94E233-1B99-4225-AC1C-6EADA9DD52BD}" destId="{E2534A0D-93C2-4D42-A4F0-31BA548E4AFB}" srcOrd="0" destOrd="1" presId="urn:microsoft.com/office/officeart/2005/8/layout/hList1"/>
    <dgm:cxn modelId="{10B06834-632E-4F6C-BE07-44AADD796829}" srcId="{EBA012E9-E1DF-4C3A-ACD2-C11E337561BC}" destId="{81543E03-7407-4304-865B-5F360E96A1D7}" srcOrd="1" destOrd="0" parTransId="{B475833C-622F-4CBF-B428-3242A9B4B54B}" sibTransId="{E374B030-9946-44DB-A39A-BEB980D540D2}"/>
    <dgm:cxn modelId="{9379CC36-9EFA-472A-A9D6-72424863B822}" type="presOf" srcId="{5ACE9653-D874-46DB-AE35-4DBAD2F7F1DC}" destId="{39BBD924-90CE-440E-BE47-F1FF2E7AD721}" srcOrd="0" destOrd="0" presId="urn:microsoft.com/office/officeart/2005/8/layout/hList1"/>
    <dgm:cxn modelId="{57D46B40-B30A-4384-BAC5-D43EF4C9891A}" type="presOf" srcId="{C56DF0F0-5BA2-4119-80D9-ED489A677B98}" destId="{FBA6172A-BEAF-4E56-90A5-83D51615465A}" srcOrd="0" destOrd="0" presId="urn:microsoft.com/office/officeart/2005/8/layout/hList1"/>
    <dgm:cxn modelId="{ADC44160-1ED4-4D6C-B80B-0B4A1705608C}" type="presOf" srcId="{B9CDCA06-B9CF-437A-B2E3-3E8C237CB2E0}" destId="{64A9E4F0-CC5D-4871-992D-DFAD92A503AC}" srcOrd="0" destOrd="0" presId="urn:microsoft.com/office/officeart/2005/8/layout/hList1"/>
    <dgm:cxn modelId="{37615941-E807-402A-B410-C2794E02E741}" srcId="{B2594819-05B8-4A26-B578-2327E7354C91}" destId="{9E42687D-972D-461C-8512-6D4921780E14}" srcOrd="0" destOrd="0" parTransId="{2699FBB6-6D9F-4815-9045-679F0717198D}" sibTransId="{BAD60DDC-1543-4AAB-9317-0B17FDBA5FF7}"/>
    <dgm:cxn modelId="{F4B1C470-1FCC-4CC5-BEB2-5BCB65A59C17}" srcId="{EBA012E9-E1DF-4C3A-ACD2-C11E337561BC}" destId="{B9CDCA06-B9CF-437A-B2E3-3E8C237CB2E0}" srcOrd="2" destOrd="0" parTransId="{FDDFF331-77B2-4B12-B91A-260F891F11EC}" sibTransId="{4BA83BC6-1349-4E79-BB8B-16D852855D8D}"/>
    <dgm:cxn modelId="{05353E52-5F9F-4B29-83D7-868E6E9CFD5C}" type="presOf" srcId="{D6E46F11-4CFC-410C-A6A1-899916CAA7AC}" destId="{9DA6BE5C-739F-44E0-B2E6-FF1065292263}" srcOrd="0" destOrd="0" presId="urn:microsoft.com/office/officeart/2005/8/layout/hList1"/>
    <dgm:cxn modelId="{F1D27959-114C-488C-9A5E-986D38EBFF83}" type="presOf" srcId="{4142AEC1-D532-47DE-B844-32C5F9698CD5}" destId="{E2534A0D-93C2-4D42-A4F0-31BA548E4AFB}" srcOrd="0" destOrd="0" presId="urn:microsoft.com/office/officeart/2005/8/layout/hList1"/>
    <dgm:cxn modelId="{E86FE17C-298E-4C3F-AA37-9BBF450F2800}" srcId="{EBA012E9-E1DF-4C3A-ACD2-C11E337561BC}" destId="{06B6A205-6715-4BFE-B1C4-EFC4D2027899}" srcOrd="4" destOrd="0" parTransId="{ECD2C63B-810D-4B1D-B808-39A5E22835A4}" sibTransId="{A77958C3-EE84-466B-9D24-331F04D95DE7}"/>
    <dgm:cxn modelId="{CC7226A9-AF32-463F-B337-449587943E9B}" type="presOf" srcId="{B2594819-05B8-4A26-B578-2327E7354C91}" destId="{02B7AEA3-6972-438F-B0A0-5DDCA58DA3FB}" srcOrd="0" destOrd="0" presId="urn:microsoft.com/office/officeart/2005/8/layout/hList1"/>
    <dgm:cxn modelId="{12D290BB-2CD0-4F72-B6E3-04CAF686F987}" type="presOf" srcId="{EBA012E9-E1DF-4C3A-ACD2-C11E337561BC}" destId="{08897FD0-6986-4C25-8628-B1931613F190}" srcOrd="0" destOrd="0" presId="urn:microsoft.com/office/officeart/2005/8/layout/hList1"/>
    <dgm:cxn modelId="{DDDC57BD-24FC-4F50-BE42-14EA2C2447D9}" type="presOf" srcId="{9E42687D-972D-461C-8512-6D4921780E14}" destId="{B2DCE914-D4EA-4EF1-A1DA-2D4C68F94E31}" srcOrd="0" destOrd="0" presId="urn:microsoft.com/office/officeart/2005/8/layout/hList1"/>
    <dgm:cxn modelId="{B14A11C0-5A90-4696-B41D-107208873159}" srcId="{B9CDCA06-B9CF-437A-B2E3-3E8C237CB2E0}" destId="{6FCC8175-C65F-485C-8033-B2C27CDC0976}" srcOrd="0" destOrd="0" parTransId="{DA881FC5-F51A-434E-966B-725F95B203F2}" sibTransId="{0B7D10DB-2F70-490D-8293-7FC8F2FE3C67}"/>
    <dgm:cxn modelId="{14CF3CDC-B6CB-4085-B5EE-7E5520A8594C}" srcId="{5ACE9653-D874-46DB-AE35-4DBAD2F7F1DC}" destId="{2D94E233-1B99-4225-AC1C-6EADA9DD52BD}" srcOrd="1" destOrd="0" parTransId="{2C33C563-16AB-4F5C-830F-D4E2BD3F393A}" sibTransId="{19CE063D-E61A-4707-A5ED-F68C446FFAF8}"/>
    <dgm:cxn modelId="{A0608BDF-4082-40CB-B577-25337B6A2898}" srcId="{EBA012E9-E1DF-4C3A-ACD2-C11E337561BC}" destId="{5ACE9653-D874-46DB-AE35-4DBAD2F7F1DC}" srcOrd="0" destOrd="0" parTransId="{75063A41-C251-45CE-830D-41283A107389}" sibTransId="{883579BF-1F1C-438A-BB79-36B1C4E3F455}"/>
    <dgm:cxn modelId="{0FF79DEE-53C1-4228-9A89-7B499E590172}" srcId="{06B6A205-6715-4BFE-B1C4-EFC4D2027899}" destId="{C56DF0F0-5BA2-4119-80D9-ED489A677B98}" srcOrd="0" destOrd="0" parTransId="{602105F8-25A4-43AF-AC83-3C03B3037723}" sibTransId="{99389DB0-8EB0-4F2A-9A62-B2452D00B5F0}"/>
    <dgm:cxn modelId="{D57607F2-6170-4E34-9BA2-4B1706EE8B42}" srcId="{5ACE9653-D874-46DB-AE35-4DBAD2F7F1DC}" destId="{4142AEC1-D532-47DE-B844-32C5F9698CD5}" srcOrd="0" destOrd="0" parTransId="{169F24CD-FE88-4FB2-A95D-E158A6066E5A}" sibTransId="{029F22B6-D0FB-451C-B2A9-1D75CE15A4B3}"/>
    <dgm:cxn modelId="{CDD073FF-FA4A-40DA-9C02-5351CCFB385E}" type="presOf" srcId="{81543E03-7407-4304-865B-5F360E96A1D7}" destId="{41D5BD59-F560-4667-B35E-1A1487D5B7BB}" srcOrd="0" destOrd="0" presId="urn:microsoft.com/office/officeart/2005/8/layout/hList1"/>
    <dgm:cxn modelId="{9B92AC2B-636A-4BBC-930C-9EB473BE7230}" type="presParOf" srcId="{08897FD0-6986-4C25-8628-B1931613F190}" destId="{E1CB2DEA-CB33-4752-B023-D77241560CBA}" srcOrd="0" destOrd="0" presId="urn:microsoft.com/office/officeart/2005/8/layout/hList1"/>
    <dgm:cxn modelId="{A7FA65F8-BD8F-4803-8B4D-BD2A64B1AFD6}" type="presParOf" srcId="{E1CB2DEA-CB33-4752-B023-D77241560CBA}" destId="{39BBD924-90CE-440E-BE47-F1FF2E7AD721}" srcOrd="0" destOrd="0" presId="urn:microsoft.com/office/officeart/2005/8/layout/hList1"/>
    <dgm:cxn modelId="{EB90B4B6-9B39-4DE1-90F2-50527E331A51}" type="presParOf" srcId="{E1CB2DEA-CB33-4752-B023-D77241560CBA}" destId="{E2534A0D-93C2-4D42-A4F0-31BA548E4AFB}" srcOrd="1" destOrd="0" presId="urn:microsoft.com/office/officeart/2005/8/layout/hList1"/>
    <dgm:cxn modelId="{3A381AC3-0376-4935-AD58-89A523DFA510}" type="presParOf" srcId="{08897FD0-6986-4C25-8628-B1931613F190}" destId="{55E7A5EF-F0D2-412A-ADC0-87892117BADA}" srcOrd="1" destOrd="0" presId="urn:microsoft.com/office/officeart/2005/8/layout/hList1"/>
    <dgm:cxn modelId="{4B0A952D-6EE2-4395-B462-2575CD2DC856}" type="presParOf" srcId="{08897FD0-6986-4C25-8628-B1931613F190}" destId="{7D244FA8-AD50-4897-A0F0-1063E1707595}" srcOrd="2" destOrd="0" presId="urn:microsoft.com/office/officeart/2005/8/layout/hList1"/>
    <dgm:cxn modelId="{51FACC96-33AA-4056-99CC-2F108DF33C1C}" type="presParOf" srcId="{7D244FA8-AD50-4897-A0F0-1063E1707595}" destId="{41D5BD59-F560-4667-B35E-1A1487D5B7BB}" srcOrd="0" destOrd="0" presId="urn:microsoft.com/office/officeart/2005/8/layout/hList1"/>
    <dgm:cxn modelId="{9105F90B-02E1-4480-8A15-EF0F6AE05C06}" type="presParOf" srcId="{7D244FA8-AD50-4897-A0F0-1063E1707595}" destId="{9DA6BE5C-739F-44E0-B2E6-FF1065292263}" srcOrd="1" destOrd="0" presId="urn:microsoft.com/office/officeart/2005/8/layout/hList1"/>
    <dgm:cxn modelId="{A22C4914-12EB-48B6-8A1D-5174A60C40D6}" type="presParOf" srcId="{08897FD0-6986-4C25-8628-B1931613F190}" destId="{2E365D52-3D21-4C14-AF44-481C87DB978C}" srcOrd="3" destOrd="0" presId="urn:microsoft.com/office/officeart/2005/8/layout/hList1"/>
    <dgm:cxn modelId="{78F39174-7CDA-48E9-B148-CC391AD5C8D7}" type="presParOf" srcId="{08897FD0-6986-4C25-8628-B1931613F190}" destId="{9D9B6D57-2559-4B0D-AA8C-F882B483A430}" srcOrd="4" destOrd="0" presId="urn:microsoft.com/office/officeart/2005/8/layout/hList1"/>
    <dgm:cxn modelId="{2F163B14-78FD-4AF4-B979-2AE69379335E}" type="presParOf" srcId="{9D9B6D57-2559-4B0D-AA8C-F882B483A430}" destId="{64A9E4F0-CC5D-4871-992D-DFAD92A503AC}" srcOrd="0" destOrd="0" presId="urn:microsoft.com/office/officeart/2005/8/layout/hList1"/>
    <dgm:cxn modelId="{E511BC15-F75B-4559-9FA9-C90DE158D9D9}" type="presParOf" srcId="{9D9B6D57-2559-4B0D-AA8C-F882B483A430}" destId="{DF6D1931-877D-4006-A3E1-122161BB65E5}" srcOrd="1" destOrd="0" presId="urn:microsoft.com/office/officeart/2005/8/layout/hList1"/>
    <dgm:cxn modelId="{906BBD78-766A-4707-A765-6F5CFC2C9721}" type="presParOf" srcId="{08897FD0-6986-4C25-8628-B1931613F190}" destId="{89E518DB-3596-4A8C-BC14-FCD3573AD727}" srcOrd="5" destOrd="0" presId="urn:microsoft.com/office/officeart/2005/8/layout/hList1"/>
    <dgm:cxn modelId="{A5DABEF6-F306-4CA2-B225-5D476AA908F8}" type="presParOf" srcId="{08897FD0-6986-4C25-8628-B1931613F190}" destId="{90A79B3E-55A4-4D7D-A579-DD51B751B17E}" srcOrd="6" destOrd="0" presId="urn:microsoft.com/office/officeart/2005/8/layout/hList1"/>
    <dgm:cxn modelId="{815C8621-4F7F-4817-A285-145574553D41}" type="presParOf" srcId="{90A79B3E-55A4-4D7D-A579-DD51B751B17E}" destId="{02B7AEA3-6972-438F-B0A0-5DDCA58DA3FB}" srcOrd="0" destOrd="0" presId="urn:microsoft.com/office/officeart/2005/8/layout/hList1"/>
    <dgm:cxn modelId="{CF0B8096-9BB6-4115-8017-2CE68F05455F}" type="presParOf" srcId="{90A79B3E-55A4-4D7D-A579-DD51B751B17E}" destId="{B2DCE914-D4EA-4EF1-A1DA-2D4C68F94E31}" srcOrd="1" destOrd="0" presId="urn:microsoft.com/office/officeart/2005/8/layout/hList1"/>
    <dgm:cxn modelId="{0350A2E1-C2D9-43F5-A38C-AC965CE2BF54}" type="presParOf" srcId="{08897FD0-6986-4C25-8628-B1931613F190}" destId="{F0030E58-6C74-4478-A7C1-F5480B03E686}" srcOrd="7" destOrd="0" presId="urn:microsoft.com/office/officeart/2005/8/layout/hList1"/>
    <dgm:cxn modelId="{52058922-94A5-40D1-8243-C9FAC4F5A23C}" type="presParOf" srcId="{08897FD0-6986-4C25-8628-B1931613F190}" destId="{9B60B4CC-EA0C-41D2-A4CB-BACC77214545}" srcOrd="8" destOrd="0" presId="urn:microsoft.com/office/officeart/2005/8/layout/hList1"/>
    <dgm:cxn modelId="{95C5A54A-F85F-4E05-9528-E7E4D0F8191F}" type="presParOf" srcId="{9B60B4CC-EA0C-41D2-A4CB-BACC77214545}" destId="{715BE9F6-3B9F-4A08-9E5C-251AA9F859D4}" srcOrd="0" destOrd="0" presId="urn:microsoft.com/office/officeart/2005/8/layout/hList1"/>
    <dgm:cxn modelId="{F320447E-784A-4866-8C75-C6128B85BE65}" type="presParOf" srcId="{9B60B4CC-EA0C-41D2-A4CB-BACC77214545}" destId="{FBA6172A-BEAF-4E56-90A5-83D51615465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D3277A-2E03-4AE8-830F-730A0832043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zh-CN" altLang="en-US"/>
        </a:p>
      </dgm:t>
    </dgm:pt>
    <dgm:pt modelId="{F3FC7AF1-542F-480B-B1E4-3FF67661914B}">
      <dgm:prSet phldrT="[文本]" custT="1"/>
      <dgm:spPr/>
      <dgm:t>
        <a:bodyPr vert="vert270"/>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800" dirty="0"/>
            <a:t>工程</a:t>
          </a:r>
          <a:endParaRPr lang="en-US" altLang="zh-CN" sz="2800" dirty="0"/>
        </a:p>
        <a:p>
          <a:pPr marL="0" marR="0" lvl="0" indent="0" defTabSz="914400" eaLnBrk="1" fontAlgn="auto" latinLnBrk="0" hangingPunct="1">
            <a:lnSpc>
              <a:spcPct val="100000"/>
            </a:lnSpc>
            <a:spcBef>
              <a:spcPts val="0"/>
            </a:spcBef>
            <a:spcAft>
              <a:spcPts val="0"/>
            </a:spcAft>
            <a:buClrTx/>
            <a:buSzTx/>
            <a:buFontTx/>
            <a:buNone/>
            <a:tabLst/>
            <a:defRPr/>
          </a:pPr>
          <a:r>
            <a:rPr lang="zh-CN" altLang="en-US" sz="2800" dirty="0"/>
            <a:t>勘察</a:t>
          </a:r>
          <a:endParaRPr lang="en-US" altLang="zh-CN" sz="2800" dirty="0"/>
        </a:p>
        <a:p>
          <a:pPr marL="0" marR="0" lvl="0" indent="0" defTabSz="914400" eaLnBrk="1" fontAlgn="auto" latinLnBrk="0" hangingPunct="1">
            <a:lnSpc>
              <a:spcPct val="100000"/>
            </a:lnSpc>
            <a:spcBef>
              <a:spcPts val="0"/>
            </a:spcBef>
            <a:spcAft>
              <a:spcPts val="0"/>
            </a:spcAft>
            <a:buClrTx/>
            <a:buSzTx/>
            <a:buFontTx/>
            <a:buNone/>
            <a:tabLst/>
            <a:defRPr/>
          </a:pPr>
          <a:r>
            <a:rPr lang="zh-CN" altLang="en-US" sz="2800" dirty="0"/>
            <a:t>数据</a:t>
          </a:r>
          <a:endParaRPr lang="en-US" altLang="zh-CN" sz="2800" dirty="0"/>
        </a:p>
        <a:p>
          <a:pPr marL="0" marR="0" lvl="0" indent="0" defTabSz="914400" eaLnBrk="1" fontAlgn="auto" latinLnBrk="0" hangingPunct="1">
            <a:lnSpc>
              <a:spcPct val="100000"/>
            </a:lnSpc>
            <a:spcBef>
              <a:spcPts val="0"/>
            </a:spcBef>
            <a:spcAft>
              <a:spcPts val="0"/>
            </a:spcAft>
            <a:buClrTx/>
            <a:buSzTx/>
            <a:buFontTx/>
            <a:buNone/>
            <a:tabLst/>
            <a:defRPr/>
          </a:pPr>
          <a:r>
            <a:rPr lang="zh-CN" altLang="en-US" sz="2800" dirty="0"/>
            <a:t>系统</a:t>
          </a:r>
          <a:endParaRPr lang="en-US" altLang="zh-CN" sz="2800" dirty="0"/>
        </a:p>
        <a:p>
          <a:pPr marL="0" marR="0" lvl="0" indent="0" defTabSz="914400" eaLnBrk="1" fontAlgn="auto" latinLnBrk="0" hangingPunct="1">
            <a:lnSpc>
              <a:spcPct val="100000"/>
            </a:lnSpc>
            <a:spcBef>
              <a:spcPts val="0"/>
            </a:spcBef>
            <a:spcAft>
              <a:spcPts val="0"/>
            </a:spcAft>
            <a:buClrTx/>
            <a:buSzTx/>
            <a:buFontTx/>
            <a:buNone/>
            <a:tabLst/>
            <a:defRPr/>
          </a:pPr>
          <a:r>
            <a:rPr lang="zh-CN" altLang="en-US" sz="2800" dirty="0"/>
            <a:t>应用</a:t>
          </a:r>
          <a:endParaRPr lang="en-US" altLang="zh-CN" sz="2800" dirty="0"/>
        </a:p>
        <a:p>
          <a:pPr marL="0" marR="0" lvl="0" indent="0" defTabSz="914400" eaLnBrk="1" fontAlgn="auto" latinLnBrk="0" hangingPunct="1">
            <a:lnSpc>
              <a:spcPct val="100000"/>
            </a:lnSpc>
            <a:spcBef>
              <a:spcPts val="0"/>
            </a:spcBef>
            <a:spcAft>
              <a:spcPts val="0"/>
            </a:spcAft>
            <a:buClrTx/>
            <a:buSzTx/>
            <a:buFontTx/>
            <a:buNone/>
            <a:tabLst/>
            <a:defRPr/>
          </a:pPr>
          <a:r>
            <a:rPr lang="zh-CN" altLang="en-US" sz="2800" dirty="0"/>
            <a:t>解决</a:t>
          </a:r>
        </a:p>
        <a:p>
          <a:pPr marL="0" lvl="0" defTabSz="2444750">
            <a:lnSpc>
              <a:spcPct val="90000"/>
            </a:lnSpc>
            <a:spcBef>
              <a:spcPct val="0"/>
            </a:spcBef>
            <a:spcAft>
              <a:spcPct val="35000"/>
            </a:spcAft>
            <a:buNone/>
          </a:pPr>
          <a:endParaRPr lang="zh-CN" altLang="en-US" sz="3600" dirty="0"/>
        </a:p>
      </dgm:t>
    </dgm:pt>
    <dgm:pt modelId="{EC3F540B-8628-4B69-9E6D-8B0CE0AD07E8}" type="parTrans" cxnId="{3C724D6F-9CEF-4282-A7F3-D4A66595CB90}">
      <dgm:prSet/>
      <dgm:spPr/>
      <dgm:t>
        <a:bodyPr/>
        <a:lstStyle/>
        <a:p>
          <a:endParaRPr lang="zh-CN" altLang="en-US"/>
        </a:p>
      </dgm:t>
    </dgm:pt>
    <dgm:pt modelId="{33FD2192-0FE1-4A40-BA62-112CBCE7C6F4}" type="sibTrans" cxnId="{3C724D6F-9CEF-4282-A7F3-D4A66595CB90}">
      <dgm:prSet/>
      <dgm:spPr/>
      <dgm:t>
        <a:bodyPr/>
        <a:lstStyle/>
        <a:p>
          <a:endParaRPr lang="zh-CN" altLang="en-US"/>
        </a:p>
      </dgm:t>
    </dgm:pt>
    <dgm:pt modelId="{231635C3-44EF-4BE2-AD43-4121A1471E58}">
      <dgm:prSet phldrT="[文本]" custT="1"/>
      <dgm:spPr/>
      <dgm:t>
        <a:bodyPr/>
        <a:lstStyle/>
        <a:p>
          <a:r>
            <a:rPr lang="zh-CN" altLang="en-US" sz="2400" dirty="0"/>
            <a:t>地质数据不能确定真实与否，</a:t>
          </a:r>
          <a:endParaRPr lang="en-US" altLang="zh-CN" sz="2400" dirty="0"/>
        </a:p>
        <a:p>
          <a:r>
            <a:rPr lang="zh-CN" altLang="en-US" sz="2400" dirty="0"/>
            <a:t>造假的问题</a:t>
          </a:r>
        </a:p>
      </dgm:t>
    </dgm:pt>
    <dgm:pt modelId="{F54551C6-2501-44F9-8B03-4315572EAB20}" type="parTrans" cxnId="{FB6F476F-0649-470F-B160-D4062E850B10}">
      <dgm:prSet/>
      <dgm:spPr/>
      <dgm:t>
        <a:bodyPr/>
        <a:lstStyle/>
        <a:p>
          <a:endParaRPr lang="zh-CN" altLang="en-US"/>
        </a:p>
      </dgm:t>
    </dgm:pt>
    <dgm:pt modelId="{D478AB9E-B77A-424B-8804-4A4F717E8D25}" type="sibTrans" cxnId="{FB6F476F-0649-470F-B160-D4062E850B10}">
      <dgm:prSet/>
      <dgm:spPr/>
      <dgm:t>
        <a:bodyPr/>
        <a:lstStyle/>
        <a:p>
          <a:endParaRPr lang="zh-CN" altLang="en-US"/>
        </a:p>
      </dgm:t>
    </dgm:pt>
    <dgm:pt modelId="{10430577-6BC5-4FAB-8C73-42CA65474D7E}">
      <dgm:prSet phldrT="[文本]"/>
      <dgm:spPr/>
      <dgm:t>
        <a:bodyPr/>
        <a:lstStyle/>
        <a:p>
          <a:r>
            <a:rPr lang="en-US" altLang="zh-CN" dirty="0"/>
            <a:t>APP</a:t>
          </a:r>
          <a:r>
            <a:rPr lang="zh-CN" altLang="en-US" dirty="0"/>
            <a:t>的使用让工程勘察项目描述员地质数据记录省时省力</a:t>
          </a:r>
        </a:p>
      </dgm:t>
    </dgm:pt>
    <dgm:pt modelId="{D5A2325E-299A-46BC-8541-D58567F8EB1A}" type="parTrans" cxnId="{38B0E85E-7FEB-4768-A521-BFFDCC020D98}">
      <dgm:prSet/>
      <dgm:spPr/>
      <dgm:t>
        <a:bodyPr/>
        <a:lstStyle/>
        <a:p>
          <a:endParaRPr lang="zh-CN" altLang="en-US"/>
        </a:p>
      </dgm:t>
    </dgm:pt>
    <dgm:pt modelId="{0D39101D-D0EE-4F27-9274-1EB531EDB1B1}" type="sibTrans" cxnId="{38B0E85E-7FEB-4768-A521-BFFDCC020D98}">
      <dgm:prSet/>
      <dgm:spPr/>
      <dgm:t>
        <a:bodyPr/>
        <a:lstStyle/>
        <a:p>
          <a:endParaRPr lang="zh-CN" altLang="en-US"/>
        </a:p>
      </dgm:t>
    </dgm:pt>
    <dgm:pt modelId="{F7415089-423A-4AF9-8E5B-BC39335A2864}">
      <dgm:prSet phldrT="[文本]"/>
      <dgm:spPr/>
      <dgm:t>
        <a:bodyPr/>
        <a:lstStyle/>
        <a:p>
          <a:r>
            <a:rPr lang="zh-CN" altLang="en-US" dirty="0"/>
            <a:t>为数字化审图提供音视频等影像审图资料</a:t>
          </a:r>
        </a:p>
      </dgm:t>
    </dgm:pt>
    <dgm:pt modelId="{73DFC032-4C09-4C15-B372-D72DF8D35369}" type="parTrans" cxnId="{6AC8376A-EE68-4284-912C-CABBD90EDD15}">
      <dgm:prSet/>
      <dgm:spPr/>
      <dgm:t>
        <a:bodyPr/>
        <a:lstStyle/>
        <a:p>
          <a:endParaRPr lang="zh-CN" altLang="en-US"/>
        </a:p>
      </dgm:t>
    </dgm:pt>
    <dgm:pt modelId="{8B1CE1D5-E774-4B6E-BC5C-2CDA76661C50}" type="sibTrans" cxnId="{6AC8376A-EE68-4284-912C-CABBD90EDD15}">
      <dgm:prSet/>
      <dgm:spPr/>
      <dgm:t>
        <a:bodyPr/>
        <a:lstStyle/>
        <a:p>
          <a:endParaRPr lang="zh-CN" altLang="en-US"/>
        </a:p>
      </dgm:t>
    </dgm:pt>
    <dgm:pt modelId="{53B3F3EB-FA97-4447-B9D1-C6F598DB99DB}" type="pres">
      <dgm:prSet presAssocID="{9CD3277A-2E03-4AE8-830F-730A08320430}" presName="Name0" presStyleCnt="0">
        <dgm:presLayoutVars>
          <dgm:chPref val="1"/>
          <dgm:dir/>
          <dgm:animOne val="branch"/>
          <dgm:animLvl val="lvl"/>
          <dgm:resizeHandles val="exact"/>
        </dgm:presLayoutVars>
      </dgm:prSet>
      <dgm:spPr/>
    </dgm:pt>
    <dgm:pt modelId="{2150225F-A314-4524-B522-D78B4039F9B8}" type="pres">
      <dgm:prSet presAssocID="{F3FC7AF1-542F-480B-B1E4-3FF67661914B}" presName="root1" presStyleCnt="0"/>
      <dgm:spPr/>
    </dgm:pt>
    <dgm:pt modelId="{19AA7C37-B872-4C5C-9FD7-7FFD7A3E4933}" type="pres">
      <dgm:prSet presAssocID="{F3FC7AF1-542F-480B-B1E4-3FF67661914B}" presName="LevelOneTextNode" presStyleLbl="node0" presStyleIdx="0" presStyleCnt="1" custAng="10800000" custScaleX="169451" custScaleY="87261" custLinFactX="-100000" custLinFactNeighborX="-131287">
        <dgm:presLayoutVars>
          <dgm:chPref val="3"/>
        </dgm:presLayoutVars>
      </dgm:prSet>
      <dgm:spPr/>
    </dgm:pt>
    <dgm:pt modelId="{BB7D21B2-E623-48A3-B50B-575808E78B04}" type="pres">
      <dgm:prSet presAssocID="{F3FC7AF1-542F-480B-B1E4-3FF67661914B}" presName="level2hierChild" presStyleCnt="0"/>
      <dgm:spPr/>
    </dgm:pt>
    <dgm:pt modelId="{26A46AFC-3461-42D8-A2F5-BB781B1B4AEF}" type="pres">
      <dgm:prSet presAssocID="{F54551C6-2501-44F9-8B03-4315572EAB20}" presName="conn2-1" presStyleLbl="parChTrans1D2" presStyleIdx="0" presStyleCnt="3"/>
      <dgm:spPr/>
    </dgm:pt>
    <dgm:pt modelId="{A80447F5-B6BA-4B6F-92A1-B1D4BB978990}" type="pres">
      <dgm:prSet presAssocID="{F54551C6-2501-44F9-8B03-4315572EAB20}" presName="connTx" presStyleLbl="parChTrans1D2" presStyleIdx="0" presStyleCnt="3"/>
      <dgm:spPr/>
    </dgm:pt>
    <dgm:pt modelId="{088608BE-E5E8-4677-A071-CCCBAA150244}" type="pres">
      <dgm:prSet presAssocID="{231635C3-44EF-4BE2-AD43-4121A1471E58}" presName="root2" presStyleCnt="0"/>
      <dgm:spPr/>
    </dgm:pt>
    <dgm:pt modelId="{0717677E-ADCC-4796-ABD9-06A1C2A8962E}" type="pres">
      <dgm:prSet presAssocID="{231635C3-44EF-4BE2-AD43-4121A1471E58}" presName="LevelTwoTextNode" presStyleLbl="node2" presStyleIdx="0" presStyleCnt="3" custScaleX="208244">
        <dgm:presLayoutVars>
          <dgm:chPref val="3"/>
        </dgm:presLayoutVars>
      </dgm:prSet>
      <dgm:spPr/>
    </dgm:pt>
    <dgm:pt modelId="{30D86A71-7585-4DA6-834D-93D48BC1D930}" type="pres">
      <dgm:prSet presAssocID="{231635C3-44EF-4BE2-AD43-4121A1471E58}" presName="level3hierChild" presStyleCnt="0"/>
      <dgm:spPr/>
    </dgm:pt>
    <dgm:pt modelId="{F775285D-8384-4F0D-9322-754A10BD15D9}" type="pres">
      <dgm:prSet presAssocID="{D5A2325E-299A-46BC-8541-D58567F8EB1A}" presName="conn2-1" presStyleLbl="parChTrans1D2" presStyleIdx="1" presStyleCnt="3"/>
      <dgm:spPr/>
    </dgm:pt>
    <dgm:pt modelId="{A2CE6A37-3AE9-4C06-AA76-2B65900B7492}" type="pres">
      <dgm:prSet presAssocID="{D5A2325E-299A-46BC-8541-D58567F8EB1A}" presName="connTx" presStyleLbl="parChTrans1D2" presStyleIdx="1" presStyleCnt="3"/>
      <dgm:spPr/>
    </dgm:pt>
    <dgm:pt modelId="{5B9D05F8-58DB-4488-9378-3D6B82CAE6F4}" type="pres">
      <dgm:prSet presAssocID="{10430577-6BC5-4FAB-8C73-42CA65474D7E}" presName="root2" presStyleCnt="0"/>
      <dgm:spPr/>
    </dgm:pt>
    <dgm:pt modelId="{01631E54-A28F-430F-8808-C3576B1A2761}" type="pres">
      <dgm:prSet presAssocID="{10430577-6BC5-4FAB-8C73-42CA65474D7E}" presName="LevelTwoTextNode" presStyleLbl="node2" presStyleIdx="1" presStyleCnt="3" custScaleX="207697">
        <dgm:presLayoutVars>
          <dgm:chPref val="3"/>
        </dgm:presLayoutVars>
      </dgm:prSet>
      <dgm:spPr/>
    </dgm:pt>
    <dgm:pt modelId="{A64CDBA4-C852-4B8E-84DB-5BC496873821}" type="pres">
      <dgm:prSet presAssocID="{10430577-6BC5-4FAB-8C73-42CA65474D7E}" presName="level3hierChild" presStyleCnt="0"/>
      <dgm:spPr/>
    </dgm:pt>
    <dgm:pt modelId="{F4A93416-7B08-41B1-9B96-034E36E1A5B8}" type="pres">
      <dgm:prSet presAssocID="{73DFC032-4C09-4C15-B372-D72DF8D35369}" presName="conn2-1" presStyleLbl="parChTrans1D2" presStyleIdx="2" presStyleCnt="3"/>
      <dgm:spPr/>
    </dgm:pt>
    <dgm:pt modelId="{A377F0DB-4DEF-4DA7-A7D3-882ECE057C83}" type="pres">
      <dgm:prSet presAssocID="{73DFC032-4C09-4C15-B372-D72DF8D35369}" presName="connTx" presStyleLbl="parChTrans1D2" presStyleIdx="2" presStyleCnt="3"/>
      <dgm:spPr/>
    </dgm:pt>
    <dgm:pt modelId="{0A1472ED-3442-4805-BDBA-B53AC21C369E}" type="pres">
      <dgm:prSet presAssocID="{F7415089-423A-4AF9-8E5B-BC39335A2864}" presName="root2" presStyleCnt="0"/>
      <dgm:spPr/>
    </dgm:pt>
    <dgm:pt modelId="{E7FB124E-CC8A-4989-BFB5-663874C53481}" type="pres">
      <dgm:prSet presAssocID="{F7415089-423A-4AF9-8E5B-BC39335A2864}" presName="LevelTwoTextNode" presStyleLbl="node2" presStyleIdx="2" presStyleCnt="3" custScaleX="207698">
        <dgm:presLayoutVars>
          <dgm:chPref val="3"/>
        </dgm:presLayoutVars>
      </dgm:prSet>
      <dgm:spPr/>
    </dgm:pt>
    <dgm:pt modelId="{5014D6EB-C662-435C-8C68-34CB6A694C37}" type="pres">
      <dgm:prSet presAssocID="{F7415089-423A-4AF9-8E5B-BC39335A2864}" presName="level3hierChild" presStyleCnt="0"/>
      <dgm:spPr/>
    </dgm:pt>
  </dgm:ptLst>
  <dgm:cxnLst>
    <dgm:cxn modelId="{975BF007-5BC9-4309-AC17-BB2942163D9A}" type="presOf" srcId="{10430577-6BC5-4FAB-8C73-42CA65474D7E}" destId="{01631E54-A28F-430F-8808-C3576B1A2761}" srcOrd="0" destOrd="0" presId="urn:microsoft.com/office/officeart/2008/layout/HorizontalMultiLevelHierarchy"/>
    <dgm:cxn modelId="{8ED8FF14-F3F0-4EEA-B2BF-33E93D9970AA}" type="presOf" srcId="{73DFC032-4C09-4C15-B372-D72DF8D35369}" destId="{A377F0DB-4DEF-4DA7-A7D3-882ECE057C83}" srcOrd="1" destOrd="0" presId="urn:microsoft.com/office/officeart/2008/layout/HorizontalMultiLevelHierarchy"/>
    <dgm:cxn modelId="{B545BC16-55BB-44AA-8671-3C8BEE0523E9}" type="presOf" srcId="{73DFC032-4C09-4C15-B372-D72DF8D35369}" destId="{F4A93416-7B08-41B1-9B96-034E36E1A5B8}" srcOrd="0" destOrd="0" presId="urn:microsoft.com/office/officeart/2008/layout/HorizontalMultiLevelHierarchy"/>
    <dgm:cxn modelId="{23CEB23A-1A60-4ACE-A073-E59E320159A4}" type="presOf" srcId="{F3FC7AF1-542F-480B-B1E4-3FF67661914B}" destId="{19AA7C37-B872-4C5C-9FD7-7FFD7A3E4933}" srcOrd="0" destOrd="0" presId="urn:microsoft.com/office/officeart/2008/layout/HorizontalMultiLevelHierarchy"/>
    <dgm:cxn modelId="{8D37D05D-AB49-44D7-BC9E-AB71AC0906DD}" type="presOf" srcId="{F54551C6-2501-44F9-8B03-4315572EAB20}" destId="{26A46AFC-3461-42D8-A2F5-BB781B1B4AEF}" srcOrd="0" destOrd="0" presId="urn:microsoft.com/office/officeart/2008/layout/HorizontalMultiLevelHierarchy"/>
    <dgm:cxn modelId="{38B0E85E-7FEB-4768-A521-BFFDCC020D98}" srcId="{F3FC7AF1-542F-480B-B1E4-3FF67661914B}" destId="{10430577-6BC5-4FAB-8C73-42CA65474D7E}" srcOrd="1" destOrd="0" parTransId="{D5A2325E-299A-46BC-8541-D58567F8EB1A}" sibTransId="{0D39101D-D0EE-4F27-9274-1EB531EDB1B1}"/>
    <dgm:cxn modelId="{6AC8376A-EE68-4284-912C-CABBD90EDD15}" srcId="{F3FC7AF1-542F-480B-B1E4-3FF67661914B}" destId="{F7415089-423A-4AF9-8E5B-BC39335A2864}" srcOrd="2" destOrd="0" parTransId="{73DFC032-4C09-4C15-B372-D72DF8D35369}" sibTransId="{8B1CE1D5-E774-4B6E-BC5C-2CDA76661C50}"/>
    <dgm:cxn modelId="{FB6F476F-0649-470F-B160-D4062E850B10}" srcId="{F3FC7AF1-542F-480B-B1E4-3FF67661914B}" destId="{231635C3-44EF-4BE2-AD43-4121A1471E58}" srcOrd="0" destOrd="0" parTransId="{F54551C6-2501-44F9-8B03-4315572EAB20}" sibTransId="{D478AB9E-B77A-424B-8804-4A4F717E8D25}"/>
    <dgm:cxn modelId="{3C724D6F-9CEF-4282-A7F3-D4A66595CB90}" srcId="{9CD3277A-2E03-4AE8-830F-730A08320430}" destId="{F3FC7AF1-542F-480B-B1E4-3FF67661914B}" srcOrd="0" destOrd="0" parTransId="{EC3F540B-8628-4B69-9E6D-8B0CE0AD07E8}" sibTransId="{33FD2192-0FE1-4A40-BA62-112CBCE7C6F4}"/>
    <dgm:cxn modelId="{04811487-B954-4815-BDB3-99A9CE55AB61}" type="presOf" srcId="{D5A2325E-299A-46BC-8541-D58567F8EB1A}" destId="{F775285D-8384-4F0D-9322-754A10BD15D9}" srcOrd="0" destOrd="0" presId="urn:microsoft.com/office/officeart/2008/layout/HorizontalMultiLevelHierarchy"/>
    <dgm:cxn modelId="{92BD54B0-C1D6-461C-843F-B373271B402D}" type="presOf" srcId="{231635C3-44EF-4BE2-AD43-4121A1471E58}" destId="{0717677E-ADCC-4796-ABD9-06A1C2A8962E}" srcOrd="0" destOrd="0" presId="urn:microsoft.com/office/officeart/2008/layout/HorizontalMultiLevelHierarchy"/>
    <dgm:cxn modelId="{27D343B6-F3F2-4478-8582-8B919D5D96FC}" type="presOf" srcId="{D5A2325E-299A-46BC-8541-D58567F8EB1A}" destId="{A2CE6A37-3AE9-4C06-AA76-2B65900B7492}" srcOrd="1" destOrd="0" presId="urn:microsoft.com/office/officeart/2008/layout/HorizontalMultiLevelHierarchy"/>
    <dgm:cxn modelId="{C031EEC3-06C9-445C-99B2-89E31B37DA63}" type="presOf" srcId="{F54551C6-2501-44F9-8B03-4315572EAB20}" destId="{A80447F5-B6BA-4B6F-92A1-B1D4BB978990}" srcOrd="1" destOrd="0" presId="urn:microsoft.com/office/officeart/2008/layout/HorizontalMultiLevelHierarchy"/>
    <dgm:cxn modelId="{AA4344DD-E5F5-48CD-B223-A06ECB6DDE14}" type="presOf" srcId="{9CD3277A-2E03-4AE8-830F-730A08320430}" destId="{53B3F3EB-FA97-4447-B9D1-C6F598DB99DB}" srcOrd="0" destOrd="0" presId="urn:microsoft.com/office/officeart/2008/layout/HorizontalMultiLevelHierarchy"/>
    <dgm:cxn modelId="{A77A58FD-F849-472E-8C67-AD9B3DFA712B}" type="presOf" srcId="{F7415089-423A-4AF9-8E5B-BC39335A2864}" destId="{E7FB124E-CC8A-4989-BFB5-663874C53481}" srcOrd="0" destOrd="0" presId="urn:microsoft.com/office/officeart/2008/layout/HorizontalMultiLevelHierarchy"/>
    <dgm:cxn modelId="{F46A8A4E-C363-4090-AB82-A5867C1ADD99}" type="presParOf" srcId="{53B3F3EB-FA97-4447-B9D1-C6F598DB99DB}" destId="{2150225F-A314-4524-B522-D78B4039F9B8}" srcOrd="0" destOrd="0" presId="urn:microsoft.com/office/officeart/2008/layout/HorizontalMultiLevelHierarchy"/>
    <dgm:cxn modelId="{9E09D747-EB1A-43FD-B984-804935215EA2}" type="presParOf" srcId="{2150225F-A314-4524-B522-D78B4039F9B8}" destId="{19AA7C37-B872-4C5C-9FD7-7FFD7A3E4933}" srcOrd="0" destOrd="0" presId="urn:microsoft.com/office/officeart/2008/layout/HorizontalMultiLevelHierarchy"/>
    <dgm:cxn modelId="{710AE636-74DE-43CF-8043-5AD78B8E1B29}" type="presParOf" srcId="{2150225F-A314-4524-B522-D78B4039F9B8}" destId="{BB7D21B2-E623-48A3-B50B-575808E78B04}" srcOrd="1" destOrd="0" presId="urn:microsoft.com/office/officeart/2008/layout/HorizontalMultiLevelHierarchy"/>
    <dgm:cxn modelId="{2621733F-B107-4147-A1A6-A68F31EB58E3}" type="presParOf" srcId="{BB7D21B2-E623-48A3-B50B-575808E78B04}" destId="{26A46AFC-3461-42D8-A2F5-BB781B1B4AEF}" srcOrd="0" destOrd="0" presId="urn:microsoft.com/office/officeart/2008/layout/HorizontalMultiLevelHierarchy"/>
    <dgm:cxn modelId="{97E5AC04-D74C-4F6C-BF67-291278D17D45}" type="presParOf" srcId="{26A46AFC-3461-42D8-A2F5-BB781B1B4AEF}" destId="{A80447F5-B6BA-4B6F-92A1-B1D4BB978990}" srcOrd="0" destOrd="0" presId="urn:microsoft.com/office/officeart/2008/layout/HorizontalMultiLevelHierarchy"/>
    <dgm:cxn modelId="{28D12F28-0DEA-4F0C-8EB0-0CA2CF970427}" type="presParOf" srcId="{BB7D21B2-E623-48A3-B50B-575808E78B04}" destId="{088608BE-E5E8-4677-A071-CCCBAA150244}" srcOrd="1" destOrd="0" presId="urn:microsoft.com/office/officeart/2008/layout/HorizontalMultiLevelHierarchy"/>
    <dgm:cxn modelId="{FE84A4D1-72C1-456D-86B7-59DE5E67FE7F}" type="presParOf" srcId="{088608BE-E5E8-4677-A071-CCCBAA150244}" destId="{0717677E-ADCC-4796-ABD9-06A1C2A8962E}" srcOrd="0" destOrd="0" presId="urn:microsoft.com/office/officeart/2008/layout/HorizontalMultiLevelHierarchy"/>
    <dgm:cxn modelId="{6CC8744A-E893-44E5-9981-EC84863655C8}" type="presParOf" srcId="{088608BE-E5E8-4677-A071-CCCBAA150244}" destId="{30D86A71-7585-4DA6-834D-93D48BC1D930}" srcOrd="1" destOrd="0" presId="urn:microsoft.com/office/officeart/2008/layout/HorizontalMultiLevelHierarchy"/>
    <dgm:cxn modelId="{C27F6381-A5E4-431E-A7E4-89D0853D4BD6}" type="presParOf" srcId="{BB7D21B2-E623-48A3-B50B-575808E78B04}" destId="{F775285D-8384-4F0D-9322-754A10BD15D9}" srcOrd="2" destOrd="0" presId="urn:microsoft.com/office/officeart/2008/layout/HorizontalMultiLevelHierarchy"/>
    <dgm:cxn modelId="{3E05E03C-F26D-4395-AF9F-F8A7C4B86A71}" type="presParOf" srcId="{F775285D-8384-4F0D-9322-754A10BD15D9}" destId="{A2CE6A37-3AE9-4C06-AA76-2B65900B7492}" srcOrd="0" destOrd="0" presId="urn:microsoft.com/office/officeart/2008/layout/HorizontalMultiLevelHierarchy"/>
    <dgm:cxn modelId="{8DC04A74-C4B3-4228-B42A-24553B314FF3}" type="presParOf" srcId="{BB7D21B2-E623-48A3-B50B-575808E78B04}" destId="{5B9D05F8-58DB-4488-9378-3D6B82CAE6F4}" srcOrd="3" destOrd="0" presId="urn:microsoft.com/office/officeart/2008/layout/HorizontalMultiLevelHierarchy"/>
    <dgm:cxn modelId="{F8180F90-2FBF-4493-AD5F-F1539633443F}" type="presParOf" srcId="{5B9D05F8-58DB-4488-9378-3D6B82CAE6F4}" destId="{01631E54-A28F-430F-8808-C3576B1A2761}" srcOrd="0" destOrd="0" presId="urn:microsoft.com/office/officeart/2008/layout/HorizontalMultiLevelHierarchy"/>
    <dgm:cxn modelId="{E23E2515-7105-4CE0-A3A8-C1307B091CDA}" type="presParOf" srcId="{5B9D05F8-58DB-4488-9378-3D6B82CAE6F4}" destId="{A64CDBA4-C852-4B8E-84DB-5BC496873821}" srcOrd="1" destOrd="0" presId="urn:microsoft.com/office/officeart/2008/layout/HorizontalMultiLevelHierarchy"/>
    <dgm:cxn modelId="{A7CF354E-458C-4B53-82BE-665981BC3DFF}" type="presParOf" srcId="{BB7D21B2-E623-48A3-B50B-575808E78B04}" destId="{F4A93416-7B08-41B1-9B96-034E36E1A5B8}" srcOrd="4" destOrd="0" presId="urn:microsoft.com/office/officeart/2008/layout/HorizontalMultiLevelHierarchy"/>
    <dgm:cxn modelId="{E4EB59ED-4BD5-46F1-9330-A5D6D5ED7185}" type="presParOf" srcId="{F4A93416-7B08-41B1-9B96-034E36E1A5B8}" destId="{A377F0DB-4DEF-4DA7-A7D3-882ECE057C83}" srcOrd="0" destOrd="0" presId="urn:microsoft.com/office/officeart/2008/layout/HorizontalMultiLevelHierarchy"/>
    <dgm:cxn modelId="{B9134FF9-CA51-4FB5-91F7-27ED78AAC0A5}" type="presParOf" srcId="{BB7D21B2-E623-48A3-B50B-575808E78B04}" destId="{0A1472ED-3442-4805-BDBA-B53AC21C369E}" srcOrd="5" destOrd="0" presId="urn:microsoft.com/office/officeart/2008/layout/HorizontalMultiLevelHierarchy"/>
    <dgm:cxn modelId="{FE7304D4-2F9B-40A9-8325-47C3F0F73058}" type="presParOf" srcId="{0A1472ED-3442-4805-BDBA-B53AC21C369E}" destId="{E7FB124E-CC8A-4989-BFB5-663874C53481}" srcOrd="0" destOrd="0" presId="urn:microsoft.com/office/officeart/2008/layout/HorizontalMultiLevelHierarchy"/>
    <dgm:cxn modelId="{31CE1428-4856-46A3-B7E4-9DB1C5A308A0}" type="presParOf" srcId="{0A1472ED-3442-4805-BDBA-B53AC21C369E}" destId="{5014D6EB-C662-435C-8C68-34CB6A694C37}"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EC0380-B824-43C5-9391-54F1A00B3BA5}"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zh-CN" altLang="en-US"/>
        </a:p>
      </dgm:t>
    </dgm:pt>
    <dgm:pt modelId="{DD41EA66-5170-42FB-8B80-D6E68A23A9B7}">
      <dgm:prSet phldrT="[文本]" custT="1"/>
      <dgm:spPr/>
      <dgm:t>
        <a:bodyPr/>
        <a:lstStyle/>
        <a:p>
          <a:r>
            <a:rPr lang="zh-CN" altLang="en-US" sz="2800" dirty="0"/>
            <a:t>服务对象</a:t>
          </a:r>
        </a:p>
      </dgm:t>
    </dgm:pt>
    <dgm:pt modelId="{1A2F2921-6C34-47FE-984C-884EBAB7C514}" type="parTrans" cxnId="{2A2BAD86-D1F3-4E0E-BDC7-BFE27D664D16}">
      <dgm:prSet/>
      <dgm:spPr/>
      <dgm:t>
        <a:bodyPr/>
        <a:lstStyle/>
        <a:p>
          <a:endParaRPr lang="zh-CN" altLang="en-US"/>
        </a:p>
      </dgm:t>
    </dgm:pt>
    <dgm:pt modelId="{DC5FB638-AE33-4F2D-8E32-1EBD3CAB5211}" type="sibTrans" cxnId="{2A2BAD86-D1F3-4E0E-BDC7-BFE27D664D16}">
      <dgm:prSet/>
      <dgm:spPr/>
      <dgm:t>
        <a:bodyPr/>
        <a:lstStyle/>
        <a:p>
          <a:endParaRPr lang="zh-CN" altLang="en-US"/>
        </a:p>
      </dgm:t>
    </dgm:pt>
    <dgm:pt modelId="{FCC3FC78-2373-4D22-AB43-514A31EFAB9D}">
      <dgm:prSet phldrT="[文本]" custT="1"/>
      <dgm:spPr/>
      <dgm:t>
        <a:bodyPr/>
        <a:lstStyle/>
        <a:p>
          <a:r>
            <a:rPr lang="zh-CN" altLang="en-US" sz="2400" dirty="0"/>
            <a:t>勘察设计单位</a:t>
          </a:r>
        </a:p>
      </dgm:t>
    </dgm:pt>
    <dgm:pt modelId="{C9929D8E-C3AE-4E83-99A7-2905FDDE0C29}" type="parTrans" cxnId="{4FA18257-D5B6-4FB6-8FA2-036D0568D140}">
      <dgm:prSet/>
      <dgm:spPr/>
      <dgm:t>
        <a:bodyPr/>
        <a:lstStyle/>
        <a:p>
          <a:endParaRPr lang="zh-CN" altLang="en-US"/>
        </a:p>
      </dgm:t>
    </dgm:pt>
    <dgm:pt modelId="{20822C19-B0BF-4BE0-A15A-29DA7DE2039B}" type="sibTrans" cxnId="{4FA18257-D5B6-4FB6-8FA2-036D0568D140}">
      <dgm:prSet/>
      <dgm:spPr/>
      <dgm:t>
        <a:bodyPr/>
        <a:lstStyle/>
        <a:p>
          <a:endParaRPr lang="zh-CN" altLang="en-US"/>
        </a:p>
      </dgm:t>
    </dgm:pt>
    <dgm:pt modelId="{43794D8D-8073-4EB9-82B2-8D695767E8FA}">
      <dgm:prSet phldrT="[文本]" custT="1"/>
      <dgm:spPr/>
      <dgm:t>
        <a:bodyPr/>
        <a:lstStyle/>
        <a:p>
          <a:r>
            <a:rPr lang="zh-CN" altLang="en-US" sz="2800" dirty="0"/>
            <a:t>技术</a:t>
          </a:r>
        </a:p>
      </dgm:t>
    </dgm:pt>
    <dgm:pt modelId="{C28A75B5-364E-4396-B8D8-13747E4B52A0}" type="parTrans" cxnId="{D631B3FD-0C32-4705-83BB-6F32517D22E4}">
      <dgm:prSet/>
      <dgm:spPr/>
      <dgm:t>
        <a:bodyPr/>
        <a:lstStyle/>
        <a:p>
          <a:endParaRPr lang="zh-CN" altLang="en-US"/>
        </a:p>
      </dgm:t>
    </dgm:pt>
    <dgm:pt modelId="{2DEEF187-91CC-427A-9C79-5737D9140930}" type="sibTrans" cxnId="{D631B3FD-0C32-4705-83BB-6F32517D22E4}">
      <dgm:prSet/>
      <dgm:spPr/>
      <dgm:t>
        <a:bodyPr/>
        <a:lstStyle/>
        <a:p>
          <a:endParaRPr lang="zh-CN" altLang="en-US"/>
        </a:p>
      </dgm:t>
    </dgm:pt>
    <dgm:pt modelId="{9E7D1B9B-6298-4696-A5A1-C89A881FC895}">
      <dgm:prSet phldrT="[文本]" custT="1"/>
      <dgm:spPr/>
      <dgm:t>
        <a:bodyPr/>
        <a:lstStyle/>
        <a:p>
          <a:r>
            <a:rPr lang="zh-CN" altLang="en-US" sz="2400" dirty="0"/>
            <a:t>云模式</a:t>
          </a:r>
        </a:p>
      </dgm:t>
    </dgm:pt>
    <dgm:pt modelId="{2E1C6C9B-95FA-4D78-AAA3-4A30FC725177}" type="parTrans" cxnId="{D8E8BF1F-8D56-4D1B-8DA0-51DA2BA95496}">
      <dgm:prSet/>
      <dgm:spPr/>
      <dgm:t>
        <a:bodyPr/>
        <a:lstStyle/>
        <a:p>
          <a:endParaRPr lang="zh-CN" altLang="en-US"/>
        </a:p>
      </dgm:t>
    </dgm:pt>
    <dgm:pt modelId="{EC4E33F8-C55D-42C9-9B49-169B8D2BC170}" type="sibTrans" cxnId="{D8E8BF1F-8D56-4D1B-8DA0-51DA2BA95496}">
      <dgm:prSet/>
      <dgm:spPr/>
      <dgm:t>
        <a:bodyPr/>
        <a:lstStyle/>
        <a:p>
          <a:endParaRPr lang="zh-CN" altLang="en-US"/>
        </a:p>
      </dgm:t>
    </dgm:pt>
    <dgm:pt modelId="{B9A64935-EF83-4AAF-AAC0-AC83167A6799}">
      <dgm:prSet phldrT="[文本]" custT="1"/>
      <dgm:spPr/>
      <dgm:t>
        <a:bodyPr/>
        <a:lstStyle/>
        <a:p>
          <a:r>
            <a:rPr lang="zh-CN" altLang="en-US" sz="2400" dirty="0"/>
            <a:t>分级授权</a:t>
          </a:r>
        </a:p>
      </dgm:t>
    </dgm:pt>
    <dgm:pt modelId="{92D9000F-EFDE-4220-832F-AB2B2683C8C8}" type="parTrans" cxnId="{42785648-0678-4733-A104-B65B039020CF}">
      <dgm:prSet/>
      <dgm:spPr/>
      <dgm:t>
        <a:bodyPr/>
        <a:lstStyle/>
        <a:p>
          <a:endParaRPr lang="zh-CN" altLang="en-US"/>
        </a:p>
      </dgm:t>
    </dgm:pt>
    <dgm:pt modelId="{E76C0DF5-45B8-4E59-ACED-0015839C757B}" type="sibTrans" cxnId="{42785648-0678-4733-A104-B65B039020CF}">
      <dgm:prSet/>
      <dgm:spPr/>
      <dgm:t>
        <a:bodyPr/>
        <a:lstStyle/>
        <a:p>
          <a:endParaRPr lang="zh-CN" altLang="en-US"/>
        </a:p>
      </dgm:t>
    </dgm:pt>
    <dgm:pt modelId="{A4A997D6-5979-4B9C-9D27-C4F74312C861}" type="pres">
      <dgm:prSet presAssocID="{EDEC0380-B824-43C5-9391-54F1A00B3BA5}" presName="diagram" presStyleCnt="0">
        <dgm:presLayoutVars>
          <dgm:chPref val="1"/>
          <dgm:dir/>
          <dgm:animOne val="branch"/>
          <dgm:animLvl val="lvl"/>
          <dgm:resizeHandles/>
        </dgm:presLayoutVars>
      </dgm:prSet>
      <dgm:spPr/>
    </dgm:pt>
    <dgm:pt modelId="{3228E1AF-5757-4E80-A157-1BD68A18793E}" type="pres">
      <dgm:prSet presAssocID="{DD41EA66-5170-42FB-8B80-D6E68A23A9B7}" presName="root" presStyleCnt="0"/>
      <dgm:spPr/>
    </dgm:pt>
    <dgm:pt modelId="{2800143A-C41D-4B07-B40A-16B1878019E1}" type="pres">
      <dgm:prSet presAssocID="{DD41EA66-5170-42FB-8B80-D6E68A23A9B7}" presName="rootComposite" presStyleCnt="0"/>
      <dgm:spPr/>
    </dgm:pt>
    <dgm:pt modelId="{1E5C639F-F7F9-4E72-9B44-8419A9F38896}" type="pres">
      <dgm:prSet presAssocID="{DD41EA66-5170-42FB-8B80-D6E68A23A9B7}" presName="rootText" presStyleLbl="node1" presStyleIdx="0" presStyleCnt="2"/>
      <dgm:spPr/>
    </dgm:pt>
    <dgm:pt modelId="{D18CED07-245C-443B-B45A-4878BE9E5ADC}" type="pres">
      <dgm:prSet presAssocID="{DD41EA66-5170-42FB-8B80-D6E68A23A9B7}" presName="rootConnector" presStyleLbl="node1" presStyleIdx="0" presStyleCnt="2"/>
      <dgm:spPr/>
    </dgm:pt>
    <dgm:pt modelId="{54904E49-0027-40CE-BC27-69E5DC48E731}" type="pres">
      <dgm:prSet presAssocID="{DD41EA66-5170-42FB-8B80-D6E68A23A9B7}" presName="childShape" presStyleCnt="0"/>
      <dgm:spPr/>
    </dgm:pt>
    <dgm:pt modelId="{DC15F422-6590-451F-B9BC-3285BD0FD826}" type="pres">
      <dgm:prSet presAssocID="{C9929D8E-C3AE-4E83-99A7-2905FDDE0C29}" presName="Name13" presStyleLbl="parChTrans1D2" presStyleIdx="0" presStyleCnt="3"/>
      <dgm:spPr/>
    </dgm:pt>
    <dgm:pt modelId="{53E764E3-4190-4C7C-9B8D-5D60D53FDE0E}" type="pres">
      <dgm:prSet presAssocID="{FCC3FC78-2373-4D22-AB43-514A31EFAB9D}" presName="childText" presStyleLbl="bgAcc1" presStyleIdx="0" presStyleCnt="3" custScaleX="120468">
        <dgm:presLayoutVars>
          <dgm:bulletEnabled val="1"/>
        </dgm:presLayoutVars>
      </dgm:prSet>
      <dgm:spPr/>
    </dgm:pt>
    <dgm:pt modelId="{00E11958-091E-4EFD-9387-91485AD35C47}" type="pres">
      <dgm:prSet presAssocID="{43794D8D-8073-4EB9-82B2-8D695767E8FA}" presName="root" presStyleCnt="0"/>
      <dgm:spPr/>
    </dgm:pt>
    <dgm:pt modelId="{E0E222D3-767E-4C8B-8B02-70FBB6720A76}" type="pres">
      <dgm:prSet presAssocID="{43794D8D-8073-4EB9-82B2-8D695767E8FA}" presName="rootComposite" presStyleCnt="0"/>
      <dgm:spPr/>
    </dgm:pt>
    <dgm:pt modelId="{54521DC6-AAB6-4C7B-8BC9-8569F1CC92A9}" type="pres">
      <dgm:prSet presAssocID="{43794D8D-8073-4EB9-82B2-8D695767E8FA}" presName="rootText" presStyleLbl="node1" presStyleIdx="1" presStyleCnt="2" custLinFactNeighborX="21642" custLinFactNeighborY="-3059"/>
      <dgm:spPr/>
    </dgm:pt>
    <dgm:pt modelId="{2F25B6A5-6DAB-43EA-99B3-6BDE77997A39}" type="pres">
      <dgm:prSet presAssocID="{43794D8D-8073-4EB9-82B2-8D695767E8FA}" presName="rootConnector" presStyleLbl="node1" presStyleIdx="1" presStyleCnt="2"/>
      <dgm:spPr/>
    </dgm:pt>
    <dgm:pt modelId="{F2D9BB43-4C87-4E66-81C2-49A948273C4E}" type="pres">
      <dgm:prSet presAssocID="{43794D8D-8073-4EB9-82B2-8D695767E8FA}" presName="childShape" presStyleCnt="0"/>
      <dgm:spPr/>
    </dgm:pt>
    <dgm:pt modelId="{A3A4ECE4-EB3A-4F21-8B0A-E2EB882DE3D4}" type="pres">
      <dgm:prSet presAssocID="{2E1C6C9B-95FA-4D78-AAA3-4A30FC725177}" presName="Name13" presStyleLbl="parChTrans1D2" presStyleIdx="1" presStyleCnt="3"/>
      <dgm:spPr/>
    </dgm:pt>
    <dgm:pt modelId="{01F5187E-5B74-41D0-9F97-0432FFDC2FD3}" type="pres">
      <dgm:prSet presAssocID="{9E7D1B9B-6298-4696-A5A1-C89A881FC895}" presName="childText" presStyleLbl="bgAcc1" presStyleIdx="1" presStyleCnt="3" custScaleX="136820" custLinFactNeighborX="35035" custLinFactNeighborY="8586">
        <dgm:presLayoutVars>
          <dgm:bulletEnabled val="1"/>
        </dgm:presLayoutVars>
      </dgm:prSet>
      <dgm:spPr/>
    </dgm:pt>
    <dgm:pt modelId="{EA5EC78A-FE52-4878-A31F-1E26201F73D8}" type="pres">
      <dgm:prSet presAssocID="{92D9000F-EFDE-4220-832F-AB2B2683C8C8}" presName="Name13" presStyleLbl="parChTrans1D2" presStyleIdx="2" presStyleCnt="3"/>
      <dgm:spPr/>
    </dgm:pt>
    <dgm:pt modelId="{7A7D8DED-7BCB-48B5-89E0-A947B16662E0}" type="pres">
      <dgm:prSet presAssocID="{B9A64935-EF83-4AAF-AAC0-AC83167A6799}" presName="childText" presStyleLbl="bgAcc1" presStyleIdx="2" presStyleCnt="3" custScaleX="132345" custLinFactNeighborX="37273" custLinFactNeighborY="-1730">
        <dgm:presLayoutVars>
          <dgm:bulletEnabled val="1"/>
        </dgm:presLayoutVars>
      </dgm:prSet>
      <dgm:spPr/>
    </dgm:pt>
  </dgm:ptLst>
  <dgm:cxnLst>
    <dgm:cxn modelId="{A67D9105-7245-4A17-959C-59F1C6D91B1B}" type="presOf" srcId="{43794D8D-8073-4EB9-82B2-8D695767E8FA}" destId="{54521DC6-AAB6-4C7B-8BC9-8569F1CC92A9}" srcOrd="0" destOrd="0" presId="urn:microsoft.com/office/officeart/2005/8/layout/hierarchy3"/>
    <dgm:cxn modelId="{FDB42816-F359-4529-A813-1DDF57C1276A}" type="presOf" srcId="{C9929D8E-C3AE-4E83-99A7-2905FDDE0C29}" destId="{DC15F422-6590-451F-B9BC-3285BD0FD826}" srcOrd="0" destOrd="0" presId="urn:microsoft.com/office/officeart/2005/8/layout/hierarchy3"/>
    <dgm:cxn modelId="{58CD771B-34CF-49B4-8AB1-8DB95BF57B6C}" type="presOf" srcId="{B9A64935-EF83-4AAF-AAC0-AC83167A6799}" destId="{7A7D8DED-7BCB-48B5-89E0-A947B16662E0}" srcOrd="0" destOrd="0" presId="urn:microsoft.com/office/officeart/2005/8/layout/hierarchy3"/>
    <dgm:cxn modelId="{D8E8BF1F-8D56-4D1B-8DA0-51DA2BA95496}" srcId="{43794D8D-8073-4EB9-82B2-8D695767E8FA}" destId="{9E7D1B9B-6298-4696-A5A1-C89A881FC895}" srcOrd="0" destOrd="0" parTransId="{2E1C6C9B-95FA-4D78-AAA3-4A30FC725177}" sibTransId="{EC4E33F8-C55D-42C9-9B49-169B8D2BC170}"/>
    <dgm:cxn modelId="{6A9C6A24-454F-48B3-8EBC-B951C6C98152}" type="presOf" srcId="{92D9000F-EFDE-4220-832F-AB2B2683C8C8}" destId="{EA5EC78A-FE52-4878-A31F-1E26201F73D8}" srcOrd="0" destOrd="0" presId="urn:microsoft.com/office/officeart/2005/8/layout/hierarchy3"/>
    <dgm:cxn modelId="{01514944-D6AD-4361-92B3-CC1B17E70207}" type="presOf" srcId="{43794D8D-8073-4EB9-82B2-8D695767E8FA}" destId="{2F25B6A5-6DAB-43EA-99B3-6BDE77997A39}" srcOrd="1" destOrd="0" presId="urn:microsoft.com/office/officeart/2005/8/layout/hierarchy3"/>
    <dgm:cxn modelId="{42785648-0678-4733-A104-B65B039020CF}" srcId="{43794D8D-8073-4EB9-82B2-8D695767E8FA}" destId="{B9A64935-EF83-4AAF-AAC0-AC83167A6799}" srcOrd="1" destOrd="0" parTransId="{92D9000F-EFDE-4220-832F-AB2B2683C8C8}" sibTransId="{E76C0DF5-45B8-4E59-ACED-0015839C757B}"/>
    <dgm:cxn modelId="{BECCED4D-8485-41D3-8992-C72E07247318}" type="presOf" srcId="{9E7D1B9B-6298-4696-A5A1-C89A881FC895}" destId="{01F5187E-5B74-41D0-9F97-0432FFDC2FD3}" srcOrd="0" destOrd="0" presId="urn:microsoft.com/office/officeart/2005/8/layout/hierarchy3"/>
    <dgm:cxn modelId="{4FA18257-D5B6-4FB6-8FA2-036D0568D140}" srcId="{DD41EA66-5170-42FB-8B80-D6E68A23A9B7}" destId="{FCC3FC78-2373-4D22-AB43-514A31EFAB9D}" srcOrd="0" destOrd="0" parTransId="{C9929D8E-C3AE-4E83-99A7-2905FDDE0C29}" sibTransId="{20822C19-B0BF-4BE0-A15A-29DA7DE2039B}"/>
    <dgm:cxn modelId="{D5C3D57A-CCAC-4B78-B38F-ECA2F1DB1B25}" type="presOf" srcId="{2E1C6C9B-95FA-4D78-AAA3-4A30FC725177}" destId="{A3A4ECE4-EB3A-4F21-8B0A-E2EB882DE3D4}" srcOrd="0" destOrd="0" presId="urn:microsoft.com/office/officeart/2005/8/layout/hierarchy3"/>
    <dgm:cxn modelId="{2A2BAD86-D1F3-4E0E-BDC7-BFE27D664D16}" srcId="{EDEC0380-B824-43C5-9391-54F1A00B3BA5}" destId="{DD41EA66-5170-42FB-8B80-D6E68A23A9B7}" srcOrd="0" destOrd="0" parTransId="{1A2F2921-6C34-47FE-984C-884EBAB7C514}" sibTransId="{DC5FB638-AE33-4F2D-8E32-1EBD3CAB5211}"/>
    <dgm:cxn modelId="{E53DFC88-03D6-42E4-94D5-A4512377F767}" type="presOf" srcId="{DD41EA66-5170-42FB-8B80-D6E68A23A9B7}" destId="{1E5C639F-F7F9-4E72-9B44-8419A9F38896}" srcOrd="0" destOrd="0" presId="urn:microsoft.com/office/officeart/2005/8/layout/hierarchy3"/>
    <dgm:cxn modelId="{C8270BE7-E15D-4C96-9733-BB69C2BA6B74}" type="presOf" srcId="{EDEC0380-B824-43C5-9391-54F1A00B3BA5}" destId="{A4A997D6-5979-4B9C-9D27-C4F74312C861}" srcOrd="0" destOrd="0" presId="urn:microsoft.com/office/officeart/2005/8/layout/hierarchy3"/>
    <dgm:cxn modelId="{5BFEEEEC-D947-4563-965E-1689A9061B0A}" type="presOf" srcId="{DD41EA66-5170-42FB-8B80-D6E68A23A9B7}" destId="{D18CED07-245C-443B-B45A-4878BE9E5ADC}" srcOrd="1" destOrd="0" presId="urn:microsoft.com/office/officeart/2005/8/layout/hierarchy3"/>
    <dgm:cxn modelId="{D19BC0F3-57BE-4B96-AB03-E7336F2CBBA1}" type="presOf" srcId="{FCC3FC78-2373-4D22-AB43-514A31EFAB9D}" destId="{53E764E3-4190-4C7C-9B8D-5D60D53FDE0E}" srcOrd="0" destOrd="0" presId="urn:microsoft.com/office/officeart/2005/8/layout/hierarchy3"/>
    <dgm:cxn modelId="{D631B3FD-0C32-4705-83BB-6F32517D22E4}" srcId="{EDEC0380-B824-43C5-9391-54F1A00B3BA5}" destId="{43794D8D-8073-4EB9-82B2-8D695767E8FA}" srcOrd="1" destOrd="0" parTransId="{C28A75B5-364E-4396-B8D8-13747E4B52A0}" sibTransId="{2DEEF187-91CC-427A-9C79-5737D9140930}"/>
    <dgm:cxn modelId="{19346E5A-4D77-490A-AC8E-FD0C4950A9BE}" type="presParOf" srcId="{A4A997D6-5979-4B9C-9D27-C4F74312C861}" destId="{3228E1AF-5757-4E80-A157-1BD68A18793E}" srcOrd="0" destOrd="0" presId="urn:microsoft.com/office/officeart/2005/8/layout/hierarchy3"/>
    <dgm:cxn modelId="{0D89C75B-CDE5-49F9-9335-25975EC3172F}" type="presParOf" srcId="{3228E1AF-5757-4E80-A157-1BD68A18793E}" destId="{2800143A-C41D-4B07-B40A-16B1878019E1}" srcOrd="0" destOrd="0" presId="urn:microsoft.com/office/officeart/2005/8/layout/hierarchy3"/>
    <dgm:cxn modelId="{7B4084CC-0690-411A-B6AF-83AE0BCCA20A}" type="presParOf" srcId="{2800143A-C41D-4B07-B40A-16B1878019E1}" destId="{1E5C639F-F7F9-4E72-9B44-8419A9F38896}" srcOrd="0" destOrd="0" presId="urn:microsoft.com/office/officeart/2005/8/layout/hierarchy3"/>
    <dgm:cxn modelId="{77174422-25A7-4C53-A5E0-099756E33CC3}" type="presParOf" srcId="{2800143A-C41D-4B07-B40A-16B1878019E1}" destId="{D18CED07-245C-443B-B45A-4878BE9E5ADC}" srcOrd="1" destOrd="0" presId="urn:microsoft.com/office/officeart/2005/8/layout/hierarchy3"/>
    <dgm:cxn modelId="{7567E507-0DC9-4881-B62A-0442CCBFB318}" type="presParOf" srcId="{3228E1AF-5757-4E80-A157-1BD68A18793E}" destId="{54904E49-0027-40CE-BC27-69E5DC48E731}" srcOrd="1" destOrd="0" presId="urn:microsoft.com/office/officeart/2005/8/layout/hierarchy3"/>
    <dgm:cxn modelId="{A8FC8446-3937-4F8D-8721-E3EF0FB676A5}" type="presParOf" srcId="{54904E49-0027-40CE-BC27-69E5DC48E731}" destId="{DC15F422-6590-451F-B9BC-3285BD0FD826}" srcOrd="0" destOrd="0" presId="urn:microsoft.com/office/officeart/2005/8/layout/hierarchy3"/>
    <dgm:cxn modelId="{57CFA377-037A-4192-911A-F1F506FF2DDF}" type="presParOf" srcId="{54904E49-0027-40CE-BC27-69E5DC48E731}" destId="{53E764E3-4190-4C7C-9B8D-5D60D53FDE0E}" srcOrd="1" destOrd="0" presId="urn:microsoft.com/office/officeart/2005/8/layout/hierarchy3"/>
    <dgm:cxn modelId="{E009BB02-F6B0-4437-80B6-D6B0FA092D24}" type="presParOf" srcId="{A4A997D6-5979-4B9C-9D27-C4F74312C861}" destId="{00E11958-091E-4EFD-9387-91485AD35C47}" srcOrd="1" destOrd="0" presId="urn:microsoft.com/office/officeart/2005/8/layout/hierarchy3"/>
    <dgm:cxn modelId="{1D8F4F35-7CF1-4D4E-BECC-CD73F66480EE}" type="presParOf" srcId="{00E11958-091E-4EFD-9387-91485AD35C47}" destId="{E0E222D3-767E-4C8B-8B02-70FBB6720A76}" srcOrd="0" destOrd="0" presId="urn:microsoft.com/office/officeart/2005/8/layout/hierarchy3"/>
    <dgm:cxn modelId="{E575B339-9370-422B-9B28-F1C3383EA847}" type="presParOf" srcId="{E0E222D3-767E-4C8B-8B02-70FBB6720A76}" destId="{54521DC6-AAB6-4C7B-8BC9-8569F1CC92A9}" srcOrd="0" destOrd="0" presId="urn:microsoft.com/office/officeart/2005/8/layout/hierarchy3"/>
    <dgm:cxn modelId="{4DDC29F9-65B8-439B-BDCA-6ADAE5155A43}" type="presParOf" srcId="{E0E222D3-767E-4C8B-8B02-70FBB6720A76}" destId="{2F25B6A5-6DAB-43EA-99B3-6BDE77997A39}" srcOrd="1" destOrd="0" presId="urn:microsoft.com/office/officeart/2005/8/layout/hierarchy3"/>
    <dgm:cxn modelId="{156068F6-3CDE-42B2-B703-5154B097DFDC}" type="presParOf" srcId="{00E11958-091E-4EFD-9387-91485AD35C47}" destId="{F2D9BB43-4C87-4E66-81C2-49A948273C4E}" srcOrd="1" destOrd="0" presId="urn:microsoft.com/office/officeart/2005/8/layout/hierarchy3"/>
    <dgm:cxn modelId="{D567A7F0-4DD2-4B75-82B2-55EEC302CB98}" type="presParOf" srcId="{F2D9BB43-4C87-4E66-81C2-49A948273C4E}" destId="{A3A4ECE4-EB3A-4F21-8B0A-E2EB882DE3D4}" srcOrd="0" destOrd="0" presId="urn:microsoft.com/office/officeart/2005/8/layout/hierarchy3"/>
    <dgm:cxn modelId="{C7C5F9BD-EC86-4E2D-A672-02EBB4D6E2DF}" type="presParOf" srcId="{F2D9BB43-4C87-4E66-81C2-49A948273C4E}" destId="{01F5187E-5B74-41D0-9F97-0432FFDC2FD3}" srcOrd="1" destOrd="0" presId="urn:microsoft.com/office/officeart/2005/8/layout/hierarchy3"/>
    <dgm:cxn modelId="{B4CF66E2-58B6-4999-9868-A47DFA0D56A9}" type="presParOf" srcId="{F2D9BB43-4C87-4E66-81C2-49A948273C4E}" destId="{EA5EC78A-FE52-4878-A31F-1E26201F73D8}" srcOrd="2" destOrd="0" presId="urn:microsoft.com/office/officeart/2005/8/layout/hierarchy3"/>
    <dgm:cxn modelId="{F718CBE2-5B07-4160-9C58-1F358A6C24BB}" type="presParOf" srcId="{F2D9BB43-4C87-4E66-81C2-49A948273C4E}" destId="{7A7D8DED-7BCB-48B5-89E0-A947B16662E0}"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EC0380-B824-43C5-9391-54F1A00B3BA5}"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zh-CN" altLang="en-US"/>
        </a:p>
      </dgm:t>
    </dgm:pt>
    <dgm:pt modelId="{DD41EA66-5170-42FB-8B80-D6E68A23A9B7}">
      <dgm:prSet phldrT="[文本]" custT="1"/>
      <dgm:spPr/>
      <dgm:t>
        <a:bodyPr/>
        <a:lstStyle/>
        <a:p>
          <a:r>
            <a:rPr lang="zh-CN" altLang="en-US" sz="2800" dirty="0"/>
            <a:t>作用</a:t>
          </a:r>
        </a:p>
      </dgm:t>
    </dgm:pt>
    <dgm:pt modelId="{1A2F2921-6C34-47FE-984C-884EBAB7C514}" type="parTrans" cxnId="{2A2BAD86-D1F3-4E0E-BDC7-BFE27D664D16}">
      <dgm:prSet/>
      <dgm:spPr/>
      <dgm:t>
        <a:bodyPr/>
        <a:lstStyle/>
        <a:p>
          <a:endParaRPr lang="zh-CN" altLang="en-US"/>
        </a:p>
      </dgm:t>
    </dgm:pt>
    <dgm:pt modelId="{DC5FB638-AE33-4F2D-8E32-1EBD3CAB5211}" type="sibTrans" cxnId="{2A2BAD86-D1F3-4E0E-BDC7-BFE27D664D16}">
      <dgm:prSet/>
      <dgm:spPr/>
      <dgm:t>
        <a:bodyPr/>
        <a:lstStyle/>
        <a:p>
          <a:endParaRPr lang="zh-CN" altLang="en-US"/>
        </a:p>
      </dgm:t>
    </dgm:pt>
    <dgm:pt modelId="{FCC3FC78-2373-4D22-AB43-514A31EFAB9D}">
      <dgm:prSet phldrT="[文本]" custT="1"/>
      <dgm:spPr/>
      <dgm:t>
        <a:bodyPr/>
        <a:lstStyle/>
        <a:p>
          <a:r>
            <a:rPr lang="zh-CN" altLang="en-US" sz="2400" dirty="0"/>
            <a:t>勘察项目的动态监管</a:t>
          </a:r>
        </a:p>
      </dgm:t>
    </dgm:pt>
    <dgm:pt modelId="{C9929D8E-C3AE-4E83-99A7-2905FDDE0C29}" type="parTrans" cxnId="{4FA18257-D5B6-4FB6-8FA2-036D0568D140}">
      <dgm:prSet/>
      <dgm:spPr/>
      <dgm:t>
        <a:bodyPr/>
        <a:lstStyle/>
        <a:p>
          <a:endParaRPr lang="zh-CN" altLang="en-US"/>
        </a:p>
      </dgm:t>
    </dgm:pt>
    <dgm:pt modelId="{20822C19-B0BF-4BE0-A15A-29DA7DE2039B}" type="sibTrans" cxnId="{4FA18257-D5B6-4FB6-8FA2-036D0568D140}">
      <dgm:prSet/>
      <dgm:spPr/>
      <dgm:t>
        <a:bodyPr/>
        <a:lstStyle/>
        <a:p>
          <a:endParaRPr lang="zh-CN" altLang="en-US"/>
        </a:p>
      </dgm:t>
    </dgm:pt>
    <dgm:pt modelId="{CBA1CCFF-6148-4553-8E3E-5F3F73F8A09D}">
      <dgm:prSet phldrT="[文本]" custT="1"/>
      <dgm:spPr/>
      <dgm:t>
        <a:bodyPr/>
        <a:lstStyle/>
        <a:p>
          <a:r>
            <a:rPr lang="zh-CN" altLang="en-US" sz="2400" dirty="0"/>
            <a:t>数据服务</a:t>
          </a:r>
        </a:p>
      </dgm:t>
    </dgm:pt>
    <dgm:pt modelId="{EF79F399-0B90-4796-891D-2D1408328E93}" type="parTrans" cxnId="{78FE1EA9-565B-44E1-A9D4-EB96297762A3}">
      <dgm:prSet/>
      <dgm:spPr/>
      <dgm:t>
        <a:bodyPr/>
        <a:lstStyle/>
        <a:p>
          <a:endParaRPr lang="zh-CN" altLang="en-US"/>
        </a:p>
      </dgm:t>
    </dgm:pt>
    <dgm:pt modelId="{3794D373-63D0-4C1E-AA0D-7E1003E46538}" type="sibTrans" cxnId="{78FE1EA9-565B-44E1-A9D4-EB96297762A3}">
      <dgm:prSet/>
      <dgm:spPr/>
      <dgm:t>
        <a:bodyPr/>
        <a:lstStyle/>
        <a:p>
          <a:endParaRPr lang="zh-CN" altLang="en-US"/>
        </a:p>
      </dgm:t>
    </dgm:pt>
    <dgm:pt modelId="{A4A997D6-5979-4B9C-9D27-C4F74312C861}" type="pres">
      <dgm:prSet presAssocID="{EDEC0380-B824-43C5-9391-54F1A00B3BA5}" presName="diagram" presStyleCnt="0">
        <dgm:presLayoutVars>
          <dgm:chPref val="1"/>
          <dgm:dir/>
          <dgm:animOne val="branch"/>
          <dgm:animLvl val="lvl"/>
          <dgm:resizeHandles/>
        </dgm:presLayoutVars>
      </dgm:prSet>
      <dgm:spPr/>
    </dgm:pt>
    <dgm:pt modelId="{3228E1AF-5757-4E80-A157-1BD68A18793E}" type="pres">
      <dgm:prSet presAssocID="{DD41EA66-5170-42FB-8B80-D6E68A23A9B7}" presName="root" presStyleCnt="0"/>
      <dgm:spPr/>
    </dgm:pt>
    <dgm:pt modelId="{2800143A-C41D-4B07-B40A-16B1878019E1}" type="pres">
      <dgm:prSet presAssocID="{DD41EA66-5170-42FB-8B80-D6E68A23A9B7}" presName="rootComposite" presStyleCnt="0"/>
      <dgm:spPr/>
    </dgm:pt>
    <dgm:pt modelId="{1E5C639F-F7F9-4E72-9B44-8419A9F38896}" type="pres">
      <dgm:prSet presAssocID="{DD41EA66-5170-42FB-8B80-D6E68A23A9B7}" presName="rootText" presStyleLbl="node1" presStyleIdx="0" presStyleCnt="1"/>
      <dgm:spPr/>
    </dgm:pt>
    <dgm:pt modelId="{D18CED07-245C-443B-B45A-4878BE9E5ADC}" type="pres">
      <dgm:prSet presAssocID="{DD41EA66-5170-42FB-8B80-D6E68A23A9B7}" presName="rootConnector" presStyleLbl="node1" presStyleIdx="0" presStyleCnt="1"/>
      <dgm:spPr/>
    </dgm:pt>
    <dgm:pt modelId="{54904E49-0027-40CE-BC27-69E5DC48E731}" type="pres">
      <dgm:prSet presAssocID="{DD41EA66-5170-42FB-8B80-D6E68A23A9B7}" presName="childShape" presStyleCnt="0"/>
      <dgm:spPr/>
    </dgm:pt>
    <dgm:pt modelId="{DC15F422-6590-451F-B9BC-3285BD0FD826}" type="pres">
      <dgm:prSet presAssocID="{C9929D8E-C3AE-4E83-99A7-2905FDDE0C29}" presName="Name13" presStyleLbl="parChTrans1D2" presStyleIdx="0" presStyleCnt="2"/>
      <dgm:spPr/>
    </dgm:pt>
    <dgm:pt modelId="{53E764E3-4190-4C7C-9B8D-5D60D53FDE0E}" type="pres">
      <dgm:prSet presAssocID="{FCC3FC78-2373-4D22-AB43-514A31EFAB9D}" presName="childText" presStyleLbl="bgAcc1" presStyleIdx="0" presStyleCnt="2" custScaleX="149577">
        <dgm:presLayoutVars>
          <dgm:bulletEnabled val="1"/>
        </dgm:presLayoutVars>
      </dgm:prSet>
      <dgm:spPr/>
    </dgm:pt>
    <dgm:pt modelId="{A7424906-7680-4FA0-B576-F1E8F493B1BD}" type="pres">
      <dgm:prSet presAssocID="{EF79F399-0B90-4796-891D-2D1408328E93}" presName="Name13" presStyleLbl="parChTrans1D2" presStyleIdx="1" presStyleCnt="2"/>
      <dgm:spPr/>
    </dgm:pt>
    <dgm:pt modelId="{63208DD4-35EB-43EE-ACD8-22CFF57020EA}" type="pres">
      <dgm:prSet presAssocID="{CBA1CCFF-6148-4553-8E3E-5F3F73F8A09D}" presName="childText" presStyleLbl="bgAcc1" presStyleIdx="1" presStyleCnt="2" custScaleX="149577">
        <dgm:presLayoutVars>
          <dgm:bulletEnabled val="1"/>
        </dgm:presLayoutVars>
      </dgm:prSet>
      <dgm:spPr/>
    </dgm:pt>
  </dgm:ptLst>
  <dgm:cxnLst>
    <dgm:cxn modelId="{6CFB5705-6D47-401E-8C84-CAC244954F4C}" type="presOf" srcId="{CBA1CCFF-6148-4553-8E3E-5F3F73F8A09D}" destId="{63208DD4-35EB-43EE-ACD8-22CFF57020EA}" srcOrd="0" destOrd="0" presId="urn:microsoft.com/office/officeart/2005/8/layout/hierarchy3"/>
    <dgm:cxn modelId="{FDB42816-F359-4529-A813-1DDF57C1276A}" type="presOf" srcId="{C9929D8E-C3AE-4E83-99A7-2905FDDE0C29}" destId="{DC15F422-6590-451F-B9BC-3285BD0FD826}" srcOrd="0" destOrd="0" presId="urn:microsoft.com/office/officeart/2005/8/layout/hierarchy3"/>
    <dgm:cxn modelId="{3ABCD63D-D937-49EC-AC15-CAB184260406}" type="presOf" srcId="{EF79F399-0B90-4796-891D-2D1408328E93}" destId="{A7424906-7680-4FA0-B576-F1E8F493B1BD}" srcOrd="0" destOrd="0" presId="urn:microsoft.com/office/officeart/2005/8/layout/hierarchy3"/>
    <dgm:cxn modelId="{4FA18257-D5B6-4FB6-8FA2-036D0568D140}" srcId="{DD41EA66-5170-42FB-8B80-D6E68A23A9B7}" destId="{FCC3FC78-2373-4D22-AB43-514A31EFAB9D}" srcOrd="0" destOrd="0" parTransId="{C9929D8E-C3AE-4E83-99A7-2905FDDE0C29}" sibTransId="{20822C19-B0BF-4BE0-A15A-29DA7DE2039B}"/>
    <dgm:cxn modelId="{2A2BAD86-D1F3-4E0E-BDC7-BFE27D664D16}" srcId="{EDEC0380-B824-43C5-9391-54F1A00B3BA5}" destId="{DD41EA66-5170-42FB-8B80-D6E68A23A9B7}" srcOrd="0" destOrd="0" parTransId="{1A2F2921-6C34-47FE-984C-884EBAB7C514}" sibTransId="{DC5FB638-AE33-4F2D-8E32-1EBD3CAB5211}"/>
    <dgm:cxn modelId="{E53DFC88-03D6-42E4-94D5-A4512377F767}" type="presOf" srcId="{DD41EA66-5170-42FB-8B80-D6E68A23A9B7}" destId="{1E5C639F-F7F9-4E72-9B44-8419A9F38896}" srcOrd="0" destOrd="0" presId="urn:microsoft.com/office/officeart/2005/8/layout/hierarchy3"/>
    <dgm:cxn modelId="{78FE1EA9-565B-44E1-A9D4-EB96297762A3}" srcId="{DD41EA66-5170-42FB-8B80-D6E68A23A9B7}" destId="{CBA1CCFF-6148-4553-8E3E-5F3F73F8A09D}" srcOrd="1" destOrd="0" parTransId="{EF79F399-0B90-4796-891D-2D1408328E93}" sibTransId="{3794D373-63D0-4C1E-AA0D-7E1003E46538}"/>
    <dgm:cxn modelId="{C8270BE7-E15D-4C96-9733-BB69C2BA6B74}" type="presOf" srcId="{EDEC0380-B824-43C5-9391-54F1A00B3BA5}" destId="{A4A997D6-5979-4B9C-9D27-C4F74312C861}" srcOrd="0" destOrd="0" presId="urn:microsoft.com/office/officeart/2005/8/layout/hierarchy3"/>
    <dgm:cxn modelId="{5BFEEEEC-D947-4563-965E-1689A9061B0A}" type="presOf" srcId="{DD41EA66-5170-42FB-8B80-D6E68A23A9B7}" destId="{D18CED07-245C-443B-B45A-4878BE9E5ADC}" srcOrd="1" destOrd="0" presId="urn:microsoft.com/office/officeart/2005/8/layout/hierarchy3"/>
    <dgm:cxn modelId="{D19BC0F3-57BE-4B96-AB03-E7336F2CBBA1}" type="presOf" srcId="{FCC3FC78-2373-4D22-AB43-514A31EFAB9D}" destId="{53E764E3-4190-4C7C-9B8D-5D60D53FDE0E}" srcOrd="0" destOrd="0" presId="urn:microsoft.com/office/officeart/2005/8/layout/hierarchy3"/>
    <dgm:cxn modelId="{19346E5A-4D77-490A-AC8E-FD0C4950A9BE}" type="presParOf" srcId="{A4A997D6-5979-4B9C-9D27-C4F74312C861}" destId="{3228E1AF-5757-4E80-A157-1BD68A18793E}" srcOrd="0" destOrd="0" presId="urn:microsoft.com/office/officeart/2005/8/layout/hierarchy3"/>
    <dgm:cxn modelId="{0D89C75B-CDE5-49F9-9335-25975EC3172F}" type="presParOf" srcId="{3228E1AF-5757-4E80-A157-1BD68A18793E}" destId="{2800143A-C41D-4B07-B40A-16B1878019E1}" srcOrd="0" destOrd="0" presId="urn:microsoft.com/office/officeart/2005/8/layout/hierarchy3"/>
    <dgm:cxn modelId="{7B4084CC-0690-411A-B6AF-83AE0BCCA20A}" type="presParOf" srcId="{2800143A-C41D-4B07-B40A-16B1878019E1}" destId="{1E5C639F-F7F9-4E72-9B44-8419A9F38896}" srcOrd="0" destOrd="0" presId="urn:microsoft.com/office/officeart/2005/8/layout/hierarchy3"/>
    <dgm:cxn modelId="{77174422-25A7-4C53-A5E0-099756E33CC3}" type="presParOf" srcId="{2800143A-C41D-4B07-B40A-16B1878019E1}" destId="{D18CED07-245C-443B-B45A-4878BE9E5ADC}" srcOrd="1" destOrd="0" presId="urn:microsoft.com/office/officeart/2005/8/layout/hierarchy3"/>
    <dgm:cxn modelId="{7567E507-0DC9-4881-B62A-0442CCBFB318}" type="presParOf" srcId="{3228E1AF-5757-4E80-A157-1BD68A18793E}" destId="{54904E49-0027-40CE-BC27-69E5DC48E731}" srcOrd="1" destOrd="0" presId="urn:microsoft.com/office/officeart/2005/8/layout/hierarchy3"/>
    <dgm:cxn modelId="{A8FC8446-3937-4F8D-8721-E3EF0FB676A5}" type="presParOf" srcId="{54904E49-0027-40CE-BC27-69E5DC48E731}" destId="{DC15F422-6590-451F-B9BC-3285BD0FD826}" srcOrd="0" destOrd="0" presId="urn:microsoft.com/office/officeart/2005/8/layout/hierarchy3"/>
    <dgm:cxn modelId="{57CFA377-037A-4192-911A-F1F506FF2DDF}" type="presParOf" srcId="{54904E49-0027-40CE-BC27-69E5DC48E731}" destId="{53E764E3-4190-4C7C-9B8D-5D60D53FDE0E}" srcOrd="1" destOrd="0" presId="urn:microsoft.com/office/officeart/2005/8/layout/hierarchy3"/>
    <dgm:cxn modelId="{B5483589-2E4B-4870-BC13-EEEBFF83E772}" type="presParOf" srcId="{54904E49-0027-40CE-BC27-69E5DC48E731}" destId="{A7424906-7680-4FA0-B576-F1E8F493B1BD}" srcOrd="2" destOrd="0" presId="urn:microsoft.com/office/officeart/2005/8/layout/hierarchy3"/>
    <dgm:cxn modelId="{9476D20B-9808-4D94-9ACD-D98C9FA58FB6}" type="presParOf" srcId="{54904E49-0027-40CE-BC27-69E5DC48E731}" destId="{63208DD4-35EB-43EE-ACD8-22CFF57020EA}" srcOrd="3"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F6F4CF5-C860-43B2-BE50-0EA9012A929A}" type="doc">
      <dgm:prSet loTypeId="urn:microsoft.com/office/officeart/2005/8/layout/cycle8" loCatId="cycle" qsTypeId="urn:microsoft.com/office/officeart/2005/8/quickstyle/simple1" qsCatId="simple" csTypeId="urn:microsoft.com/office/officeart/2005/8/colors/accent1_2" csCatId="accent1" phldr="1"/>
      <dgm:spPr/>
    </dgm:pt>
    <dgm:pt modelId="{E0FA1438-9E86-48B0-95F2-1DBB1E490E17}">
      <dgm:prSet phldrT="[文本]"/>
      <dgm:spPr/>
      <dgm:t>
        <a:bodyPr/>
        <a:lstStyle/>
        <a:p>
          <a:r>
            <a:rPr lang="zh-CN" altLang="en-US" dirty="0">
              <a:solidFill>
                <a:schemeClr val="bg1"/>
              </a:solidFill>
            </a:rPr>
            <a:t>勘察数据服务系统</a:t>
          </a:r>
        </a:p>
      </dgm:t>
    </dgm:pt>
    <dgm:pt modelId="{BED4EC99-2D43-465D-865C-B94C939CA3CB}" type="parTrans" cxnId="{1856797D-4FAC-4096-900F-22DDFB517AEE}">
      <dgm:prSet/>
      <dgm:spPr/>
      <dgm:t>
        <a:bodyPr/>
        <a:lstStyle/>
        <a:p>
          <a:endParaRPr lang="zh-CN" altLang="en-US"/>
        </a:p>
      </dgm:t>
    </dgm:pt>
    <dgm:pt modelId="{A02D5C00-67C1-4A41-B67A-B953D7A6BEB2}" type="sibTrans" cxnId="{1856797D-4FAC-4096-900F-22DDFB517AEE}">
      <dgm:prSet/>
      <dgm:spPr/>
      <dgm:t>
        <a:bodyPr/>
        <a:lstStyle/>
        <a:p>
          <a:endParaRPr lang="zh-CN" altLang="en-US"/>
        </a:p>
      </dgm:t>
    </dgm:pt>
    <dgm:pt modelId="{7BAFDFDD-347A-485E-B786-2CE0D29441DE}">
      <dgm:prSet phldrT="[文本]"/>
      <dgm:spPr/>
      <dgm:t>
        <a:bodyPr/>
        <a:lstStyle/>
        <a:p>
          <a:r>
            <a:rPr lang="zh-CN" altLang="en-US" dirty="0">
              <a:solidFill>
                <a:schemeClr val="bg1"/>
              </a:solidFill>
            </a:rPr>
            <a:t>勘察项目</a:t>
          </a:r>
          <a:endParaRPr lang="en-US" altLang="zh-CN" dirty="0">
            <a:solidFill>
              <a:schemeClr val="bg1"/>
            </a:solidFill>
          </a:endParaRPr>
        </a:p>
        <a:p>
          <a:r>
            <a:rPr lang="zh-CN" altLang="en-US" dirty="0">
              <a:solidFill>
                <a:schemeClr val="bg1"/>
              </a:solidFill>
            </a:rPr>
            <a:t>大数据</a:t>
          </a:r>
        </a:p>
      </dgm:t>
    </dgm:pt>
    <dgm:pt modelId="{DED42E35-CAB2-455E-AC55-38B34183C1DB}" type="parTrans" cxnId="{C9965168-952B-4B12-8979-642CCABC7DAD}">
      <dgm:prSet/>
      <dgm:spPr/>
      <dgm:t>
        <a:bodyPr/>
        <a:lstStyle/>
        <a:p>
          <a:endParaRPr lang="zh-CN" altLang="en-US"/>
        </a:p>
      </dgm:t>
    </dgm:pt>
    <dgm:pt modelId="{7B41A624-044D-418E-A111-87B2E6635927}" type="sibTrans" cxnId="{C9965168-952B-4B12-8979-642CCABC7DAD}">
      <dgm:prSet/>
      <dgm:spPr/>
      <dgm:t>
        <a:bodyPr/>
        <a:lstStyle/>
        <a:p>
          <a:endParaRPr lang="zh-CN" altLang="en-US"/>
        </a:p>
      </dgm:t>
    </dgm:pt>
    <dgm:pt modelId="{E9F65EDD-874A-4214-86FC-F6669660DDB7}">
      <dgm:prSet phldrT="[文本]"/>
      <dgm:spPr/>
      <dgm:t>
        <a:bodyPr/>
        <a:lstStyle/>
        <a:p>
          <a:r>
            <a:rPr lang="zh-CN" altLang="en-US" dirty="0">
              <a:solidFill>
                <a:schemeClr val="bg1"/>
              </a:solidFill>
            </a:rPr>
            <a:t>勘察外业</a:t>
          </a:r>
          <a:r>
            <a:rPr lang="en-US" altLang="zh-CN" dirty="0">
              <a:solidFill>
                <a:schemeClr val="bg1"/>
              </a:solidFill>
            </a:rPr>
            <a:t>APP</a:t>
          </a:r>
          <a:endParaRPr lang="zh-CN" altLang="en-US" dirty="0">
            <a:solidFill>
              <a:schemeClr val="bg1"/>
            </a:solidFill>
          </a:endParaRPr>
        </a:p>
      </dgm:t>
    </dgm:pt>
    <dgm:pt modelId="{E872B63D-15DA-4923-8FB5-6E2DDF998E5A}" type="parTrans" cxnId="{E1A01D09-8CAD-455E-9FE7-677842D8FF92}">
      <dgm:prSet/>
      <dgm:spPr/>
      <dgm:t>
        <a:bodyPr/>
        <a:lstStyle/>
        <a:p>
          <a:endParaRPr lang="zh-CN" altLang="en-US"/>
        </a:p>
      </dgm:t>
    </dgm:pt>
    <dgm:pt modelId="{5064A051-9A1B-4FEE-9B7B-2E0B80FF48A8}" type="sibTrans" cxnId="{E1A01D09-8CAD-455E-9FE7-677842D8FF92}">
      <dgm:prSet/>
      <dgm:spPr/>
      <dgm:t>
        <a:bodyPr/>
        <a:lstStyle/>
        <a:p>
          <a:endParaRPr lang="zh-CN" altLang="en-US"/>
        </a:p>
      </dgm:t>
    </dgm:pt>
    <dgm:pt modelId="{868996CF-BEAA-4E63-8874-B66460EB4195}" type="pres">
      <dgm:prSet presAssocID="{AF6F4CF5-C860-43B2-BE50-0EA9012A929A}" presName="compositeShape" presStyleCnt="0">
        <dgm:presLayoutVars>
          <dgm:chMax val="7"/>
          <dgm:dir/>
          <dgm:resizeHandles val="exact"/>
        </dgm:presLayoutVars>
      </dgm:prSet>
      <dgm:spPr/>
    </dgm:pt>
    <dgm:pt modelId="{B948DEF8-9C68-4DB1-9992-F28EB5A9E0F6}" type="pres">
      <dgm:prSet presAssocID="{AF6F4CF5-C860-43B2-BE50-0EA9012A929A}" presName="wedge1" presStyleLbl="node1" presStyleIdx="0" presStyleCnt="3" custScaleX="92925" custScaleY="93172" custLinFactNeighborX="1372" custLinFactNeighborY="1412"/>
      <dgm:spPr/>
    </dgm:pt>
    <dgm:pt modelId="{341D8C56-D732-46E9-8E44-1DE7C080248C}" type="pres">
      <dgm:prSet presAssocID="{AF6F4CF5-C860-43B2-BE50-0EA9012A929A}" presName="dummy1a" presStyleCnt="0"/>
      <dgm:spPr/>
    </dgm:pt>
    <dgm:pt modelId="{D152B234-EF2F-4E70-88F5-86F6CFAC7318}" type="pres">
      <dgm:prSet presAssocID="{AF6F4CF5-C860-43B2-BE50-0EA9012A929A}" presName="dummy1b" presStyleCnt="0"/>
      <dgm:spPr/>
    </dgm:pt>
    <dgm:pt modelId="{97B6D303-DAD6-483F-8379-B963393E5F70}" type="pres">
      <dgm:prSet presAssocID="{AF6F4CF5-C860-43B2-BE50-0EA9012A929A}" presName="wedge1Tx" presStyleLbl="node1" presStyleIdx="0" presStyleCnt="3">
        <dgm:presLayoutVars>
          <dgm:chMax val="0"/>
          <dgm:chPref val="0"/>
          <dgm:bulletEnabled val="1"/>
        </dgm:presLayoutVars>
      </dgm:prSet>
      <dgm:spPr/>
    </dgm:pt>
    <dgm:pt modelId="{E4B37169-8089-42E2-8EE3-0ABC1F2E41B2}" type="pres">
      <dgm:prSet presAssocID="{AF6F4CF5-C860-43B2-BE50-0EA9012A929A}" presName="wedge2" presStyleLbl="node1" presStyleIdx="1" presStyleCnt="3"/>
      <dgm:spPr/>
    </dgm:pt>
    <dgm:pt modelId="{91843431-B286-408F-B145-7BB13C03561E}" type="pres">
      <dgm:prSet presAssocID="{AF6F4CF5-C860-43B2-BE50-0EA9012A929A}" presName="dummy2a" presStyleCnt="0"/>
      <dgm:spPr/>
    </dgm:pt>
    <dgm:pt modelId="{FA6EA990-BC34-4A68-87BB-283457B2B2A9}" type="pres">
      <dgm:prSet presAssocID="{AF6F4CF5-C860-43B2-BE50-0EA9012A929A}" presName="dummy2b" presStyleCnt="0"/>
      <dgm:spPr/>
    </dgm:pt>
    <dgm:pt modelId="{A48546B7-BE85-4C1A-9AB8-8A6EAF847854}" type="pres">
      <dgm:prSet presAssocID="{AF6F4CF5-C860-43B2-BE50-0EA9012A929A}" presName="wedge2Tx" presStyleLbl="node1" presStyleIdx="1" presStyleCnt="3">
        <dgm:presLayoutVars>
          <dgm:chMax val="0"/>
          <dgm:chPref val="0"/>
          <dgm:bulletEnabled val="1"/>
        </dgm:presLayoutVars>
      </dgm:prSet>
      <dgm:spPr/>
    </dgm:pt>
    <dgm:pt modelId="{5D6EED83-64D3-40EB-A665-DD38ED188F98}" type="pres">
      <dgm:prSet presAssocID="{AF6F4CF5-C860-43B2-BE50-0EA9012A929A}" presName="wedge3" presStyleLbl="node1" presStyleIdx="2" presStyleCnt="3" custScaleX="96945" custScaleY="91861" custLinFactNeighborX="-356" custLinFactNeighborY="385"/>
      <dgm:spPr/>
    </dgm:pt>
    <dgm:pt modelId="{66335941-FB91-471E-98A2-66FF8C530C81}" type="pres">
      <dgm:prSet presAssocID="{AF6F4CF5-C860-43B2-BE50-0EA9012A929A}" presName="dummy3a" presStyleCnt="0"/>
      <dgm:spPr/>
    </dgm:pt>
    <dgm:pt modelId="{54A6156A-7658-4C38-8FEB-E674FC6F7635}" type="pres">
      <dgm:prSet presAssocID="{AF6F4CF5-C860-43B2-BE50-0EA9012A929A}" presName="dummy3b" presStyleCnt="0"/>
      <dgm:spPr/>
    </dgm:pt>
    <dgm:pt modelId="{E5089700-F0E3-4E0A-91AD-D2DCE73D9D4C}" type="pres">
      <dgm:prSet presAssocID="{AF6F4CF5-C860-43B2-BE50-0EA9012A929A}" presName="wedge3Tx" presStyleLbl="node1" presStyleIdx="2" presStyleCnt="3">
        <dgm:presLayoutVars>
          <dgm:chMax val="0"/>
          <dgm:chPref val="0"/>
          <dgm:bulletEnabled val="1"/>
        </dgm:presLayoutVars>
      </dgm:prSet>
      <dgm:spPr/>
    </dgm:pt>
    <dgm:pt modelId="{7B4F4904-6166-4A99-AE8D-31BCBC4C501F}" type="pres">
      <dgm:prSet presAssocID="{A02D5C00-67C1-4A41-B67A-B953D7A6BEB2}" presName="arrowWedge1" presStyleLbl="fgSibTrans2D1" presStyleIdx="0" presStyleCnt="3" custScaleX="102337" custScaleY="102153" custLinFactNeighborX="3768" custLinFactNeighborY="-1570"/>
      <dgm:spPr/>
    </dgm:pt>
    <dgm:pt modelId="{6F114313-8CD2-4BBB-B846-9C94BEEB03DD}" type="pres">
      <dgm:prSet presAssocID="{7B41A624-044D-418E-A111-87B2E6635927}" presName="arrowWedge2" presStyleLbl="fgSibTrans2D1" presStyleIdx="1" presStyleCnt="3" custAng="10800000" custFlipVert="1" custFlipHor="1" custScaleX="14639" custScaleY="6884" custLinFactNeighborX="1019" custLinFactNeighborY="44325"/>
      <dgm:spPr>
        <a:prstGeom prst="blockArc">
          <a:avLst/>
        </a:prstGeom>
      </dgm:spPr>
    </dgm:pt>
    <dgm:pt modelId="{37230E70-7608-4FF2-B770-BC6FD5235BC7}" type="pres">
      <dgm:prSet presAssocID="{5064A051-9A1B-4FEE-9B7B-2E0B80FF48A8}" presName="arrowWedge3" presStyleLbl="fgSibTrans2D1" presStyleIdx="2" presStyleCnt="3" custScaleX="106768" custScaleY="103781" custLinFactNeighborX="-2512" custLinFactNeighborY="-314"/>
      <dgm:spPr/>
    </dgm:pt>
  </dgm:ptLst>
  <dgm:cxnLst>
    <dgm:cxn modelId="{8099CB03-569E-4845-96B9-85A07F2592AC}" type="presOf" srcId="{AF6F4CF5-C860-43B2-BE50-0EA9012A929A}" destId="{868996CF-BEAA-4E63-8874-B66460EB4195}" srcOrd="0" destOrd="0" presId="urn:microsoft.com/office/officeart/2005/8/layout/cycle8"/>
    <dgm:cxn modelId="{E1A01D09-8CAD-455E-9FE7-677842D8FF92}" srcId="{AF6F4CF5-C860-43B2-BE50-0EA9012A929A}" destId="{E9F65EDD-874A-4214-86FC-F6669660DDB7}" srcOrd="2" destOrd="0" parTransId="{E872B63D-15DA-4923-8FB5-6E2DDF998E5A}" sibTransId="{5064A051-9A1B-4FEE-9B7B-2E0B80FF48A8}"/>
    <dgm:cxn modelId="{25DC4D09-2955-4CD1-BC11-53A858447AC9}" type="presOf" srcId="{7BAFDFDD-347A-485E-B786-2CE0D29441DE}" destId="{E4B37169-8089-42E2-8EE3-0ABC1F2E41B2}" srcOrd="0" destOrd="0" presId="urn:microsoft.com/office/officeart/2005/8/layout/cycle8"/>
    <dgm:cxn modelId="{C9965168-952B-4B12-8979-642CCABC7DAD}" srcId="{AF6F4CF5-C860-43B2-BE50-0EA9012A929A}" destId="{7BAFDFDD-347A-485E-B786-2CE0D29441DE}" srcOrd="1" destOrd="0" parTransId="{DED42E35-CAB2-455E-AC55-38B34183C1DB}" sibTransId="{7B41A624-044D-418E-A111-87B2E6635927}"/>
    <dgm:cxn modelId="{29D6634D-8DF0-486A-92D6-B48E70A3BF92}" type="presOf" srcId="{E0FA1438-9E86-48B0-95F2-1DBB1E490E17}" destId="{B948DEF8-9C68-4DB1-9992-F28EB5A9E0F6}" srcOrd="0" destOrd="0" presId="urn:microsoft.com/office/officeart/2005/8/layout/cycle8"/>
    <dgm:cxn modelId="{1856797D-4FAC-4096-900F-22DDFB517AEE}" srcId="{AF6F4CF5-C860-43B2-BE50-0EA9012A929A}" destId="{E0FA1438-9E86-48B0-95F2-1DBB1E490E17}" srcOrd="0" destOrd="0" parTransId="{BED4EC99-2D43-465D-865C-B94C939CA3CB}" sibTransId="{A02D5C00-67C1-4A41-B67A-B953D7A6BEB2}"/>
    <dgm:cxn modelId="{ADCA09A4-C157-4E90-B025-D4DA922AE308}" type="presOf" srcId="{E9F65EDD-874A-4214-86FC-F6669660DDB7}" destId="{5D6EED83-64D3-40EB-A665-DD38ED188F98}" srcOrd="0" destOrd="0" presId="urn:microsoft.com/office/officeart/2005/8/layout/cycle8"/>
    <dgm:cxn modelId="{1F5883A4-D7E7-4611-8500-9351AAFF34D5}" type="presOf" srcId="{E0FA1438-9E86-48B0-95F2-1DBB1E490E17}" destId="{97B6D303-DAD6-483F-8379-B963393E5F70}" srcOrd="1" destOrd="0" presId="urn:microsoft.com/office/officeart/2005/8/layout/cycle8"/>
    <dgm:cxn modelId="{DB1402C0-5F8C-4E67-8C48-0B9E2B27AD6B}" type="presOf" srcId="{7BAFDFDD-347A-485E-B786-2CE0D29441DE}" destId="{A48546B7-BE85-4C1A-9AB8-8A6EAF847854}" srcOrd="1" destOrd="0" presId="urn:microsoft.com/office/officeart/2005/8/layout/cycle8"/>
    <dgm:cxn modelId="{D88E51E0-1F68-4CA4-9F14-280FAC7E721E}" type="presOf" srcId="{E9F65EDD-874A-4214-86FC-F6669660DDB7}" destId="{E5089700-F0E3-4E0A-91AD-D2DCE73D9D4C}" srcOrd="1" destOrd="0" presId="urn:microsoft.com/office/officeart/2005/8/layout/cycle8"/>
    <dgm:cxn modelId="{0E0D1F58-D363-454B-B772-8C43DF3790D4}" type="presParOf" srcId="{868996CF-BEAA-4E63-8874-B66460EB4195}" destId="{B948DEF8-9C68-4DB1-9992-F28EB5A9E0F6}" srcOrd="0" destOrd="0" presId="urn:microsoft.com/office/officeart/2005/8/layout/cycle8"/>
    <dgm:cxn modelId="{94D0208A-521E-43A5-96E2-185A2236D911}" type="presParOf" srcId="{868996CF-BEAA-4E63-8874-B66460EB4195}" destId="{341D8C56-D732-46E9-8E44-1DE7C080248C}" srcOrd="1" destOrd="0" presId="urn:microsoft.com/office/officeart/2005/8/layout/cycle8"/>
    <dgm:cxn modelId="{344A2D48-3BFC-4F9A-B106-B6B31CB1581D}" type="presParOf" srcId="{868996CF-BEAA-4E63-8874-B66460EB4195}" destId="{D152B234-EF2F-4E70-88F5-86F6CFAC7318}" srcOrd="2" destOrd="0" presId="urn:microsoft.com/office/officeart/2005/8/layout/cycle8"/>
    <dgm:cxn modelId="{5883C95D-88CE-400F-A5E0-994A15B8C63B}" type="presParOf" srcId="{868996CF-BEAA-4E63-8874-B66460EB4195}" destId="{97B6D303-DAD6-483F-8379-B963393E5F70}" srcOrd="3" destOrd="0" presId="urn:microsoft.com/office/officeart/2005/8/layout/cycle8"/>
    <dgm:cxn modelId="{0E9B7C43-16AC-4FB6-B8EA-230F899800F0}" type="presParOf" srcId="{868996CF-BEAA-4E63-8874-B66460EB4195}" destId="{E4B37169-8089-42E2-8EE3-0ABC1F2E41B2}" srcOrd="4" destOrd="0" presId="urn:microsoft.com/office/officeart/2005/8/layout/cycle8"/>
    <dgm:cxn modelId="{E85B5E11-C2CA-4CDE-8630-34CB9A64E44F}" type="presParOf" srcId="{868996CF-BEAA-4E63-8874-B66460EB4195}" destId="{91843431-B286-408F-B145-7BB13C03561E}" srcOrd="5" destOrd="0" presId="urn:microsoft.com/office/officeart/2005/8/layout/cycle8"/>
    <dgm:cxn modelId="{67166B93-3CB3-47B4-B0A8-2C43B57F923F}" type="presParOf" srcId="{868996CF-BEAA-4E63-8874-B66460EB4195}" destId="{FA6EA990-BC34-4A68-87BB-283457B2B2A9}" srcOrd="6" destOrd="0" presId="urn:microsoft.com/office/officeart/2005/8/layout/cycle8"/>
    <dgm:cxn modelId="{1FAC2E32-37A4-4687-A1DD-55367FC40682}" type="presParOf" srcId="{868996CF-BEAA-4E63-8874-B66460EB4195}" destId="{A48546B7-BE85-4C1A-9AB8-8A6EAF847854}" srcOrd="7" destOrd="0" presId="urn:microsoft.com/office/officeart/2005/8/layout/cycle8"/>
    <dgm:cxn modelId="{7EFC2910-09D7-4201-9F2E-E27B5C5F922B}" type="presParOf" srcId="{868996CF-BEAA-4E63-8874-B66460EB4195}" destId="{5D6EED83-64D3-40EB-A665-DD38ED188F98}" srcOrd="8" destOrd="0" presId="urn:microsoft.com/office/officeart/2005/8/layout/cycle8"/>
    <dgm:cxn modelId="{1BBC8756-C1AC-4759-91FB-99A7347D0844}" type="presParOf" srcId="{868996CF-BEAA-4E63-8874-B66460EB4195}" destId="{66335941-FB91-471E-98A2-66FF8C530C81}" srcOrd="9" destOrd="0" presId="urn:microsoft.com/office/officeart/2005/8/layout/cycle8"/>
    <dgm:cxn modelId="{0A06FA5D-C463-43B7-91EE-EA52E625B303}" type="presParOf" srcId="{868996CF-BEAA-4E63-8874-B66460EB4195}" destId="{54A6156A-7658-4C38-8FEB-E674FC6F7635}" srcOrd="10" destOrd="0" presId="urn:microsoft.com/office/officeart/2005/8/layout/cycle8"/>
    <dgm:cxn modelId="{C879A8DB-9597-4A0E-99F6-832F65D98B74}" type="presParOf" srcId="{868996CF-BEAA-4E63-8874-B66460EB4195}" destId="{E5089700-F0E3-4E0A-91AD-D2DCE73D9D4C}" srcOrd="11" destOrd="0" presId="urn:microsoft.com/office/officeart/2005/8/layout/cycle8"/>
    <dgm:cxn modelId="{806753D6-EF1F-4EA4-9434-870221179BF7}" type="presParOf" srcId="{868996CF-BEAA-4E63-8874-B66460EB4195}" destId="{7B4F4904-6166-4A99-AE8D-31BCBC4C501F}" srcOrd="12" destOrd="0" presId="urn:microsoft.com/office/officeart/2005/8/layout/cycle8"/>
    <dgm:cxn modelId="{641B879C-3362-44CE-B9AE-D6D447FBA155}" type="presParOf" srcId="{868996CF-BEAA-4E63-8874-B66460EB4195}" destId="{6F114313-8CD2-4BBB-B846-9C94BEEB03DD}" srcOrd="13" destOrd="0" presId="urn:microsoft.com/office/officeart/2005/8/layout/cycle8"/>
    <dgm:cxn modelId="{5590C480-C49B-4334-8B3C-74423F35F349}" type="presParOf" srcId="{868996CF-BEAA-4E63-8874-B66460EB4195}" destId="{37230E70-7608-4FF2-B770-BC6FD5235BC7}"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78AB53-D14F-4A8F-929F-54D5E73051E2}" type="doc">
      <dgm:prSet loTypeId="urn:microsoft.com/office/officeart/2005/8/layout/equation2" loCatId="process" qsTypeId="urn:microsoft.com/office/officeart/2005/8/quickstyle/simple1" qsCatId="simple" csTypeId="urn:microsoft.com/office/officeart/2005/8/colors/accent1_2" csCatId="accent1" phldr="1"/>
      <dgm:spPr/>
      <dgm:t>
        <a:bodyPr/>
        <a:lstStyle/>
        <a:p>
          <a:endParaRPr lang="zh-CN" altLang="en-US"/>
        </a:p>
      </dgm:t>
    </dgm:pt>
    <dgm:pt modelId="{225D5A8E-DA3E-41F8-BA50-E169D4E00D52}">
      <dgm:prSet phldrT="[文本]" custT="1"/>
      <dgm:spPr/>
      <dgm:t>
        <a:bodyPr/>
        <a:lstStyle/>
        <a:p>
          <a:r>
            <a:rPr lang="zh-CN" altLang="en-US" sz="2400" dirty="0"/>
            <a:t>影像</a:t>
          </a:r>
          <a:endParaRPr lang="en-US" altLang="zh-CN" sz="2400" dirty="0"/>
        </a:p>
        <a:p>
          <a:r>
            <a:rPr lang="zh-CN" altLang="en-US" sz="2400" dirty="0"/>
            <a:t>留存</a:t>
          </a:r>
        </a:p>
      </dgm:t>
    </dgm:pt>
    <dgm:pt modelId="{A5729B1B-B227-4036-9DD4-274BCA67CC80}" type="parTrans" cxnId="{AAE3CD77-0EE4-4230-820A-87F5D8A44148}">
      <dgm:prSet/>
      <dgm:spPr/>
      <dgm:t>
        <a:bodyPr/>
        <a:lstStyle/>
        <a:p>
          <a:endParaRPr lang="zh-CN" altLang="en-US"/>
        </a:p>
      </dgm:t>
    </dgm:pt>
    <dgm:pt modelId="{28280142-AE58-4E7F-99E7-E04933C84584}" type="sibTrans" cxnId="{AAE3CD77-0EE4-4230-820A-87F5D8A44148}">
      <dgm:prSet/>
      <dgm:spPr/>
      <dgm:t>
        <a:bodyPr/>
        <a:lstStyle/>
        <a:p>
          <a:endParaRPr lang="zh-CN" altLang="en-US"/>
        </a:p>
      </dgm:t>
    </dgm:pt>
    <dgm:pt modelId="{CA0B4488-F4AF-481E-BFD7-F209019D341E}">
      <dgm:prSet phldrT="[文本]"/>
      <dgm:spPr/>
      <dgm:t>
        <a:bodyPr/>
        <a:lstStyle/>
        <a:p>
          <a:r>
            <a:rPr lang="zh-CN" dirty="0"/>
            <a:t>人员设备及</a:t>
          </a:r>
          <a:r>
            <a:rPr lang="zh-CN" altLang="en-US" dirty="0"/>
            <a:t>勘探</a:t>
          </a:r>
          <a:r>
            <a:rPr lang="zh-CN" dirty="0"/>
            <a:t>点定位</a:t>
          </a:r>
          <a:endParaRPr lang="zh-CN" altLang="en-US" dirty="0"/>
        </a:p>
      </dgm:t>
    </dgm:pt>
    <dgm:pt modelId="{DF1E6803-E2EA-4FBE-A8CC-F49FDFC45395}" type="parTrans" cxnId="{C3CE87A2-BE8F-4E01-A9E3-417A1D4E7AA2}">
      <dgm:prSet/>
      <dgm:spPr/>
      <dgm:t>
        <a:bodyPr/>
        <a:lstStyle/>
        <a:p>
          <a:endParaRPr lang="zh-CN" altLang="en-US"/>
        </a:p>
      </dgm:t>
    </dgm:pt>
    <dgm:pt modelId="{88E893B8-17F2-43A0-A21C-77D479F8D09C}" type="sibTrans" cxnId="{C3CE87A2-BE8F-4E01-A9E3-417A1D4E7AA2}">
      <dgm:prSet/>
      <dgm:spPr/>
      <dgm:t>
        <a:bodyPr/>
        <a:lstStyle/>
        <a:p>
          <a:endParaRPr lang="zh-CN" altLang="en-US"/>
        </a:p>
      </dgm:t>
    </dgm:pt>
    <dgm:pt modelId="{C163E19E-943B-4D62-961E-3EE5AEE70986}">
      <dgm:prSet phldrT="[文本]"/>
      <dgm:spPr/>
      <dgm:t>
        <a:bodyPr/>
        <a:lstStyle/>
        <a:p>
          <a:r>
            <a:rPr lang="zh-CN" altLang="en-US" dirty="0"/>
            <a:t>备案</a:t>
          </a:r>
          <a:endParaRPr lang="en-US" altLang="zh-CN" dirty="0"/>
        </a:p>
        <a:p>
          <a:r>
            <a:rPr lang="zh-CN" altLang="en-US" dirty="0"/>
            <a:t>存储</a:t>
          </a:r>
        </a:p>
      </dgm:t>
    </dgm:pt>
    <dgm:pt modelId="{F56FF0ED-E0F1-4406-B606-A9128AE44FEA}" type="parTrans" cxnId="{3894259F-3BD9-4E8E-BDBF-2AA9BA41D722}">
      <dgm:prSet/>
      <dgm:spPr/>
      <dgm:t>
        <a:bodyPr/>
        <a:lstStyle/>
        <a:p>
          <a:endParaRPr lang="zh-CN" altLang="en-US"/>
        </a:p>
      </dgm:t>
    </dgm:pt>
    <dgm:pt modelId="{2F9215B3-2783-4724-BFBC-0B222A5DE63B}" type="sibTrans" cxnId="{3894259F-3BD9-4E8E-BDBF-2AA9BA41D722}">
      <dgm:prSet/>
      <dgm:spPr/>
      <dgm:t>
        <a:bodyPr/>
        <a:lstStyle/>
        <a:p>
          <a:endParaRPr lang="zh-CN" altLang="en-US"/>
        </a:p>
      </dgm:t>
    </dgm:pt>
    <dgm:pt modelId="{132B8FA8-3B0A-454B-B4CA-A93DDB89CCEC}">
      <dgm:prSet custT="1"/>
      <dgm:spPr/>
      <dgm:t>
        <a:bodyPr/>
        <a:lstStyle/>
        <a:p>
          <a:r>
            <a:rPr lang="zh-CN" altLang="en-US" sz="2000" dirty="0"/>
            <a:t>数据实时</a:t>
          </a:r>
          <a:endParaRPr lang="en-US" altLang="zh-CN" sz="2000" dirty="0"/>
        </a:p>
        <a:p>
          <a:r>
            <a:rPr lang="zh-CN" altLang="en-US" sz="2000" dirty="0"/>
            <a:t>上传</a:t>
          </a:r>
        </a:p>
      </dgm:t>
    </dgm:pt>
    <dgm:pt modelId="{61595BA8-E2BC-475C-B0F0-DED179F16C21}" type="parTrans" cxnId="{00CC4B81-9FC7-4DB5-82DE-DEEE78824C2B}">
      <dgm:prSet/>
      <dgm:spPr/>
      <dgm:t>
        <a:bodyPr/>
        <a:lstStyle/>
        <a:p>
          <a:endParaRPr lang="zh-CN" altLang="en-US"/>
        </a:p>
      </dgm:t>
    </dgm:pt>
    <dgm:pt modelId="{9C1C82DD-D2DA-463A-948F-84707ABB11A1}" type="sibTrans" cxnId="{00CC4B81-9FC7-4DB5-82DE-DEEE78824C2B}">
      <dgm:prSet/>
      <dgm:spPr/>
      <dgm:t>
        <a:bodyPr/>
        <a:lstStyle/>
        <a:p>
          <a:endParaRPr lang="zh-CN" altLang="en-US"/>
        </a:p>
      </dgm:t>
    </dgm:pt>
    <dgm:pt modelId="{C5E63694-10F2-4C83-AF2C-E475FA66E6D5}" type="pres">
      <dgm:prSet presAssocID="{7578AB53-D14F-4A8F-929F-54D5E73051E2}" presName="Name0" presStyleCnt="0">
        <dgm:presLayoutVars>
          <dgm:dir/>
          <dgm:resizeHandles val="exact"/>
        </dgm:presLayoutVars>
      </dgm:prSet>
      <dgm:spPr/>
    </dgm:pt>
    <dgm:pt modelId="{18D66B3F-E382-4061-B817-C2CA6678E615}" type="pres">
      <dgm:prSet presAssocID="{7578AB53-D14F-4A8F-929F-54D5E73051E2}" presName="vNodes" presStyleCnt="0"/>
      <dgm:spPr/>
    </dgm:pt>
    <dgm:pt modelId="{ECE333E3-C5CF-4FC4-8FEB-00C69B6BEAE8}" type="pres">
      <dgm:prSet presAssocID="{225D5A8E-DA3E-41F8-BA50-E169D4E00D52}" presName="node" presStyleLbl="node1" presStyleIdx="0" presStyleCnt="4" custScaleX="162347" custScaleY="88805" custLinFactNeighborX="-7493" custLinFactNeighborY="-248">
        <dgm:presLayoutVars>
          <dgm:bulletEnabled val="1"/>
        </dgm:presLayoutVars>
      </dgm:prSet>
      <dgm:spPr/>
    </dgm:pt>
    <dgm:pt modelId="{50EBEF0A-8E96-4126-9073-31538F1B69E4}" type="pres">
      <dgm:prSet presAssocID="{28280142-AE58-4E7F-99E7-E04933C84584}" presName="spacerT" presStyleCnt="0"/>
      <dgm:spPr/>
    </dgm:pt>
    <dgm:pt modelId="{E413A1C7-1364-4AAC-9019-8572018C42AF}" type="pres">
      <dgm:prSet presAssocID="{28280142-AE58-4E7F-99E7-E04933C84584}" presName="sibTrans" presStyleLbl="sibTrans2D1" presStyleIdx="0" presStyleCnt="3"/>
      <dgm:spPr/>
    </dgm:pt>
    <dgm:pt modelId="{33053FD7-90D8-4B2B-8989-75F3C0F25024}" type="pres">
      <dgm:prSet presAssocID="{28280142-AE58-4E7F-99E7-E04933C84584}" presName="spacerB" presStyleCnt="0"/>
      <dgm:spPr/>
    </dgm:pt>
    <dgm:pt modelId="{6CC14797-4F7F-4DCF-8CF7-2198B6776F2F}" type="pres">
      <dgm:prSet presAssocID="{132B8FA8-3B0A-454B-B4CA-A93DDB89CCEC}" presName="node" presStyleLbl="node1" presStyleIdx="1" presStyleCnt="4" custScaleX="167877" custScaleY="89957" custLinFactY="146166" custLinFactNeighborX="-841" custLinFactNeighborY="200000">
        <dgm:presLayoutVars>
          <dgm:bulletEnabled val="1"/>
        </dgm:presLayoutVars>
      </dgm:prSet>
      <dgm:spPr/>
    </dgm:pt>
    <dgm:pt modelId="{9007BAFE-59A9-4E89-943D-E68AE72412DD}" type="pres">
      <dgm:prSet presAssocID="{9C1C82DD-D2DA-463A-948F-84707ABB11A1}" presName="spacerT" presStyleCnt="0"/>
      <dgm:spPr/>
    </dgm:pt>
    <dgm:pt modelId="{4D764211-CD0C-40C6-B688-BBFA67F4DB9F}" type="pres">
      <dgm:prSet presAssocID="{9C1C82DD-D2DA-463A-948F-84707ABB11A1}" presName="sibTrans" presStyleLbl="sibTrans2D1" presStyleIdx="1" presStyleCnt="3"/>
      <dgm:spPr/>
    </dgm:pt>
    <dgm:pt modelId="{5E59D5E8-2DF0-4B95-BED3-F7126363FFFE}" type="pres">
      <dgm:prSet presAssocID="{9C1C82DD-D2DA-463A-948F-84707ABB11A1}" presName="spacerB" presStyleCnt="0"/>
      <dgm:spPr/>
    </dgm:pt>
    <dgm:pt modelId="{2060CBBB-B719-424E-A44D-6DEBFC1F35A0}" type="pres">
      <dgm:prSet presAssocID="{CA0B4488-F4AF-481E-BFD7-F209019D341E}" presName="node" presStyleLbl="node1" presStyleIdx="2" presStyleCnt="4" custScaleX="182552" custScaleY="91065" custLinFactY="-150578" custLinFactNeighborX="0" custLinFactNeighborY="-200000">
        <dgm:presLayoutVars>
          <dgm:bulletEnabled val="1"/>
        </dgm:presLayoutVars>
      </dgm:prSet>
      <dgm:spPr/>
    </dgm:pt>
    <dgm:pt modelId="{8C3E2412-D643-46B1-8D47-B6508CFE083F}" type="pres">
      <dgm:prSet presAssocID="{7578AB53-D14F-4A8F-929F-54D5E73051E2}" presName="sibTransLast" presStyleLbl="sibTrans2D1" presStyleIdx="2" presStyleCnt="3"/>
      <dgm:spPr/>
    </dgm:pt>
    <dgm:pt modelId="{E61AB2BA-DFBB-4769-A91F-B6979550021A}" type="pres">
      <dgm:prSet presAssocID="{7578AB53-D14F-4A8F-929F-54D5E73051E2}" presName="connectorText" presStyleLbl="sibTrans2D1" presStyleIdx="2" presStyleCnt="3"/>
      <dgm:spPr/>
    </dgm:pt>
    <dgm:pt modelId="{914B3952-D1BE-4362-A213-2CC608EF5099}" type="pres">
      <dgm:prSet presAssocID="{7578AB53-D14F-4A8F-929F-54D5E73051E2}" presName="lastNode" presStyleLbl="node1" presStyleIdx="3" presStyleCnt="4" custScaleX="67144" custScaleY="104404">
        <dgm:presLayoutVars>
          <dgm:bulletEnabled val="1"/>
        </dgm:presLayoutVars>
      </dgm:prSet>
      <dgm:spPr/>
    </dgm:pt>
  </dgm:ptLst>
  <dgm:cxnLst>
    <dgm:cxn modelId="{7C81BC0B-9692-41D7-9370-366942D58352}" type="presOf" srcId="{CA0B4488-F4AF-481E-BFD7-F209019D341E}" destId="{2060CBBB-B719-424E-A44D-6DEBFC1F35A0}" srcOrd="0" destOrd="0" presId="urn:microsoft.com/office/officeart/2005/8/layout/equation2"/>
    <dgm:cxn modelId="{6A9D5830-B96D-482A-B994-3595040E2A73}" type="presOf" srcId="{C163E19E-943B-4D62-961E-3EE5AEE70986}" destId="{914B3952-D1BE-4362-A213-2CC608EF5099}" srcOrd="0" destOrd="0" presId="urn:microsoft.com/office/officeart/2005/8/layout/equation2"/>
    <dgm:cxn modelId="{5CD1773C-3CA7-4112-9254-3F7CF2BC863B}" type="presOf" srcId="{28280142-AE58-4E7F-99E7-E04933C84584}" destId="{E413A1C7-1364-4AAC-9019-8572018C42AF}" srcOrd="0" destOrd="0" presId="urn:microsoft.com/office/officeart/2005/8/layout/equation2"/>
    <dgm:cxn modelId="{7689A24B-E8C7-4336-8D2D-FB99C271FF26}" type="presOf" srcId="{88E893B8-17F2-43A0-A21C-77D479F8D09C}" destId="{E61AB2BA-DFBB-4769-A91F-B6979550021A}" srcOrd="1" destOrd="0" presId="urn:microsoft.com/office/officeart/2005/8/layout/equation2"/>
    <dgm:cxn modelId="{9CB7E16B-5834-429A-AC77-0F2422B3C9B9}" type="presOf" srcId="{9C1C82DD-D2DA-463A-948F-84707ABB11A1}" destId="{4D764211-CD0C-40C6-B688-BBFA67F4DB9F}" srcOrd="0" destOrd="0" presId="urn:microsoft.com/office/officeart/2005/8/layout/equation2"/>
    <dgm:cxn modelId="{AAE3CD77-0EE4-4230-820A-87F5D8A44148}" srcId="{7578AB53-D14F-4A8F-929F-54D5E73051E2}" destId="{225D5A8E-DA3E-41F8-BA50-E169D4E00D52}" srcOrd="0" destOrd="0" parTransId="{A5729B1B-B227-4036-9DD4-274BCA67CC80}" sibTransId="{28280142-AE58-4E7F-99E7-E04933C84584}"/>
    <dgm:cxn modelId="{00CC4B81-9FC7-4DB5-82DE-DEEE78824C2B}" srcId="{7578AB53-D14F-4A8F-929F-54D5E73051E2}" destId="{132B8FA8-3B0A-454B-B4CA-A93DDB89CCEC}" srcOrd="1" destOrd="0" parTransId="{61595BA8-E2BC-475C-B0F0-DED179F16C21}" sibTransId="{9C1C82DD-D2DA-463A-948F-84707ABB11A1}"/>
    <dgm:cxn modelId="{74DF1A87-D298-4357-BF8B-C99DC6E27934}" type="presOf" srcId="{88E893B8-17F2-43A0-A21C-77D479F8D09C}" destId="{8C3E2412-D643-46B1-8D47-B6508CFE083F}" srcOrd="0" destOrd="0" presId="urn:microsoft.com/office/officeart/2005/8/layout/equation2"/>
    <dgm:cxn modelId="{3894259F-3BD9-4E8E-BDBF-2AA9BA41D722}" srcId="{7578AB53-D14F-4A8F-929F-54D5E73051E2}" destId="{C163E19E-943B-4D62-961E-3EE5AEE70986}" srcOrd="3" destOrd="0" parTransId="{F56FF0ED-E0F1-4406-B606-A9128AE44FEA}" sibTransId="{2F9215B3-2783-4724-BFBC-0B222A5DE63B}"/>
    <dgm:cxn modelId="{F539EDA1-A03D-402B-B0C3-E18681890005}" type="presOf" srcId="{225D5A8E-DA3E-41F8-BA50-E169D4E00D52}" destId="{ECE333E3-C5CF-4FC4-8FEB-00C69B6BEAE8}" srcOrd="0" destOrd="0" presId="urn:microsoft.com/office/officeart/2005/8/layout/equation2"/>
    <dgm:cxn modelId="{C3CE87A2-BE8F-4E01-A9E3-417A1D4E7AA2}" srcId="{7578AB53-D14F-4A8F-929F-54D5E73051E2}" destId="{CA0B4488-F4AF-481E-BFD7-F209019D341E}" srcOrd="2" destOrd="0" parTransId="{DF1E6803-E2EA-4FBE-A8CC-F49FDFC45395}" sibTransId="{88E893B8-17F2-43A0-A21C-77D479F8D09C}"/>
    <dgm:cxn modelId="{FE0DE3CB-51A6-43E1-8FE0-44D1D463D2C3}" type="presOf" srcId="{7578AB53-D14F-4A8F-929F-54D5E73051E2}" destId="{C5E63694-10F2-4C83-AF2C-E475FA66E6D5}" srcOrd="0" destOrd="0" presId="urn:microsoft.com/office/officeart/2005/8/layout/equation2"/>
    <dgm:cxn modelId="{9F6D94FD-F14A-4EE4-8FBC-A1D476D29D1E}" type="presOf" srcId="{132B8FA8-3B0A-454B-B4CA-A93DDB89CCEC}" destId="{6CC14797-4F7F-4DCF-8CF7-2198B6776F2F}" srcOrd="0" destOrd="0" presId="urn:microsoft.com/office/officeart/2005/8/layout/equation2"/>
    <dgm:cxn modelId="{311CDE58-263F-474B-8D89-CACD5594B1A5}" type="presParOf" srcId="{C5E63694-10F2-4C83-AF2C-E475FA66E6D5}" destId="{18D66B3F-E382-4061-B817-C2CA6678E615}" srcOrd="0" destOrd="0" presId="urn:microsoft.com/office/officeart/2005/8/layout/equation2"/>
    <dgm:cxn modelId="{97FB39C5-3893-4E0F-BDB0-EA4718D1E171}" type="presParOf" srcId="{18D66B3F-E382-4061-B817-C2CA6678E615}" destId="{ECE333E3-C5CF-4FC4-8FEB-00C69B6BEAE8}" srcOrd="0" destOrd="0" presId="urn:microsoft.com/office/officeart/2005/8/layout/equation2"/>
    <dgm:cxn modelId="{C3B62D61-6ACA-4DF0-9697-7875688BFDC0}" type="presParOf" srcId="{18D66B3F-E382-4061-B817-C2CA6678E615}" destId="{50EBEF0A-8E96-4126-9073-31538F1B69E4}" srcOrd="1" destOrd="0" presId="urn:microsoft.com/office/officeart/2005/8/layout/equation2"/>
    <dgm:cxn modelId="{5DB08E9D-CB62-48F2-8FEE-387BE321246A}" type="presParOf" srcId="{18D66B3F-E382-4061-B817-C2CA6678E615}" destId="{E413A1C7-1364-4AAC-9019-8572018C42AF}" srcOrd="2" destOrd="0" presId="urn:microsoft.com/office/officeart/2005/8/layout/equation2"/>
    <dgm:cxn modelId="{77117399-B424-4B83-AA35-7F02503E81E3}" type="presParOf" srcId="{18D66B3F-E382-4061-B817-C2CA6678E615}" destId="{33053FD7-90D8-4B2B-8989-75F3C0F25024}" srcOrd="3" destOrd="0" presId="urn:microsoft.com/office/officeart/2005/8/layout/equation2"/>
    <dgm:cxn modelId="{ACFD677B-44FA-41D5-9927-5AAC504991B7}" type="presParOf" srcId="{18D66B3F-E382-4061-B817-C2CA6678E615}" destId="{6CC14797-4F7F-4DCF-8CF7-2198B6776F2F}" srcOrd="4" destOrd="0" presId="urn:microsoft.com/office/officeart/2005/8/layout/equation2"/>
    <dgm:cxn modelId="{82681E9A-6F6F-466A-9B25-C43B9CA45A52}" type="presParOf" srcId="{18D66B3F-E382-4061-B817-C2CA6678E615}" destId="{9007BAFE-59A9-4E89-943D-E68AE72412DD}" srcOrd="5" destOrd="0" presId="urn:microsoft.com/office/officeart/2005/8/layout/equation2"/>
    <dgm:cxn modelId="{5FF15AA7-3CCC-45E1-8C35-E67583569414}" type="presParOf" srcId="{18D66B3F-E382-4061-B817-C2CA6678E615}" destId="{4D764211-CD0C-40C6-B688-BBFA67F4DB9F}" srcOrd="6" destOrd="0" presId="urn:microsoft.com/office/officeart/2005/8/layout/equation2"/>
    <dgm:cxn modelId="{E01D54C7-97DC-4335-B4C5-7B73121E0785}" type="presParOf" srcId="{18D66B3F-E382-4061-B817-C2CA6678E615}" destId="{5E59D5E8-2DF0-4B95-BED3-F7126363FFFE}" srcOrd="7" destOrd="0" presId="urn:microsoft.com/office/officeart/2005/8/layout/equation2"/>
    <dgm:cxn modelId="{99FCAA6A-17AE-433D-9090-ABC7E3956194}" type="presParOf" srcId="{18D66B3F-E382-4061-B817-C2CA6678E615}" destId="{2060CBBB-B719-424E-A44D-6DEBFC1F35A0}" srcOrd="8" destOrd="0" presId="urn:microsoft.com/office/officeart/2005/8/layout/equation2"/>
    <dgm:cxn modelId="{27874B7D-57E3-4745-8907-17E14DB119D0}" type="presParOf" srcId="{C5E63694-10F2-4C83-AF2C-E475FA66E6D5}" destId="{8C3E2412-D643-46B1-8D47-B6508CFE083F}" srcOrd="1" destOrd="0" presId="urn:microsoft.com/office/officeart/2005/8/layout/equation2"/>
    <dgm:cxn modelId="{B861DBC1-B3E3-4951-81A4-4C2E242C1704}" type="presParOf" srcId="{8C3E2412-D643-46B1-8D47-B6508CFE083F}" destId="{E61AB2BA-DFBB-4769-A91F-B6979550021A}" srcOrd="0" destOrd="0" presId="urn:microsoft.com/office/officeart/2005/8/layout/equation2"/>
    <dgm:cxn modelId="{1AD8B64B-CE85-4F96-8650-EA4C314C2CE6}" type="presParOf" srcId="{C5E63694-10F2-4C83-AF2C-E475FA66E6D5}" destId="{914B3952-D1BE-4362-A213-2CC608EF5099}"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51109B4-0E8C-4EB9-8308-AB27F0E6BE99}"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zh-CN" altLang="en-US"/>
        </a:p>
      </dgm:t>
    </dgm:pt>
    <dgm:pt modelId="{35E88018-5DFD-4F9A-8F1D-CEBBD5B210EE}">
      <dgm:prSet phldrT="[文本]"/>
      <dgm:spPr/>
      <dgm:t>
        <a:bodyPr/>
        <a:lstStyle/>
        <a:p>
          <a:r>
            <a:rPr lang="en-US" altLang="zh-CN" dirty="0"/>
            <a:t>APP</a:t>
          </a:r>
          <a:r>
            <a:rPr lang="zh-CN" altLang="en-US" dirty="0"/>
            <a:t>采集</a:t>
          </a:r>
        </a:p>
      </dgm:t>
    </dgm:pt>
    <dgm:pt modelId="{C5D8E341-F35E-4DF4-911D-542F36955F27}" type="parTrans" cxnId="{8DC11C04-DC61-4B10-B15A-8EBE1E5C4545}">
      <dgm:prSet/>
      <dgm:spPr/>
      <dgm:t>
        <a:bodyPr/>
        <a:lstStyle/>
        <a:p>
          <a:endParaRPr lang="zh-CN" altLang="en-US"/>
        </a:p>
      </dgm:t>
    </dgm:pt>
    <dgm:pt modelId="{917DC85B-21B1-4B50-9309-7AC62D6D86F7}" type="sibTrans" cxnId="{8DC11C04-DC61-4B10-B15A-8EBE1E5C4545}">
      <dgm:prSet/>
      <dgm:spPr/>
      <dgm:t>
        <a:bodyPr/>
        <a:lstStyle/>
        <a:p>
          <a:endParaRPr lang="zh-CN" altLang="en-US"/>
        </a:p>
      </dgm:t>
    </dgm:pt>
    <dgm:pt modelId="{A9E4D108-9EA5-402F-83FE-4B4DF5C99913}">
      <dgm:prSet phldrT="[文本]" custT="1"/>
      <dgm:spPr/>
      <dgm:t>
        <a:bodyPr/>
        <a:lstStyle/>
        <a:p>
          <a:r>
            <a:rPr lang="zh-CN" altLang="en-US" sz="2400" dirty="0"/>
            <a:t>原始数据：</a:t>
          </a:r>
          <a:endParaRPr lang="en-US" altLang="zh-CN" sz="2400" dirty="0"/>
        </a:p>
        <a:p>
          <a:r>
            <a:rPr lang="zh-CN" altLang="en-US" sz="1800" dirty="0">
              <a:solidFill>
                <a:schemeClr val="bg1"/>
              </a:solidFill>
              <a:latin typeface="楷体" panose="02010609060101010101" pitchFamily="49" charset="-122"/>
              <a:ea typeface="楷体" panose="02010609060101010101" pitchFamily="49" charset="-122"/>
            </a:rPr>
            <a:t>终孔影像、验尺影像、回次记录、标贯试验、重探试验、取水记录、土样取样、重要测试影像</a:t>
          </a:r>
          <a:endParaRPr lang="en-US" altLang="zh-CN" sz="1800" dirty="0">
            <a:solidFill>
              <a:schemeClr val="bg1"/>
            </a:solidFill>
            <a:latin typeface="楷体" panose="02010609060101010101" pitchFamily="49" charset="-122"/>
            <a:ea typeface="楷体" panose="02010609060101010101" pitchFamily="49" charset="-122"/>
          </a:endParaRPr>
        </a:p>
        <a:p>
          <a:endParaRPr lang="zh-CN" altLang="en-US" sz="1700" dirty="0"/>
        </a:p>
      </dgm:t>
    </dgm:pt>
    <dgm:pt modelId="{C2AB8F29-797C-4FD0-B6E6-8E7BB3F3984F}" type="parTrans" cxnId="{F7404800-C547-488A-95A7-A9A89D30CC2A}">
      <dgm:prSet/>
      <dgm:spPr/>
      <dgm:t>
        <a:bodyPr/>
        <a:lstStyle/>
        <a:p>
          <a:endParaRPr lang="zh-CN" altLang="en-US"/>
        </a:p>
      </dgm:t>
    </dgm:pt>
    <dgm:pt modelId="{742B3AE3-BCD7-4A2F-8CCB-AF9C20AB702A}" type="sibTrans" cxnId="{F7404800-C547-488A-95A7-A9A89D30CC2A}">
      <dgm:prSet/>
      <dgm:spPr/>
      <dgm:t>
        <a:bodyPr/>
        <a:lstStyle/>
        <a:p>
          <a:endParaRPr lang="zh-CN" altLang="en-US"/>
        </a:p>
      </dgm:t>
    </dgm:pt>
    <dgm:pt modelId="{86F16B4B-6CA0-4584-898C-CF231B8C264F}">
      <dgm:prSet phldrT="[文本]"/>
      <dgm:spPr/>
      <dgm:t>
        <a:bodyPr/>
        <a:lstStyle/>
        <a:p>
          <a:r>
            <a:rPr lang="zh-CN" altLang="en-US" dirty="0"/>
            <a:t>上传</a:t>
          </a:r>
        </a:p>
      </dgm:t>
    </dgm:pt>
    <dgm:pt modelId="{11D8DAB3-6F2B-4617-9129-FCA299437D33}" type="parTrans" cxnId="{EFC86F4A-7B8E-4087-ACB5-8E73726B7D9E}">
      <dgm:prSet/>
      <dgm:spPr/>
      <dgm:t>
        <a:bodyPr/>
        <a:lstStyle/>
        <a:p>
          <a:endParaRPr lang="zh-CN" altLang="en-US"/>
        </a:p>
      </dgm:t>
    </dgm:pt>
    <dgm:pt modelId="{7527BFD5-3D65-4CB3-AC38-3082D26D1675}" type="sibTrans" cxnId="{EFC86F4A-7B8E-4087-ACB5-8E73726B7D9E}">
      <dgm:prSet/>
      <dgm:spPr/>
      <dgm:t>
        <a:bodyPr/>
        <a:lstStyle/>
        <a:p>
          <a:endParaRPr lang="zh-CN" altLang="en-US"/>
        </a:p>
      </dgm:t>
    </dgm:pt>
    <dgm:pt modelId="{2890B724-B7A3-4566-9059-16975877EB26}">
      <dgm:prSet phldrT="[文本]"/>
      <dgm:spPr/>
      <dgm:t>
        <a:bodyPr/>
        <a:lstStyle/>
        <a:p>
          <a:r>
            <a:rPr lang="zh-CN" altLang="en-US" dirty="0"/>
            <a:t>数据系统</a:t>
          </a:r>
        </a:p>
      </dgm:t>
    </dgm:pt>
    <dgm:pt modelId="{6DBDD54F-DF8B-4EB3-8FE7-D2C1AFEE1F6E}" type="parTrans" cxnId="{18CCF7BE-7558-4432-BFB0-060004F1D262}">
      <dgm:prSet/>
      <dgm:spPr/>
      <dgm:t>
        <a:bodyPr/>
        <a:lstStyle/>
        <a:p>
          <a:endParaRPr lang="zh-CN" altLang="en-US"/>
        </a:p>
      </dgm:t>
    </dgm:pt>
    <dgm:pt modelId="{4D00E573-656A-4EDF-B170-04397B22F962}" type="sibTrans" cxnId="{18CCF7BE-7558-4432-BFB0-060004F1D262}">
      <dgm:prSet/>
      <dgm:spPr/>
      <dgm:t>
        <a:bodyPr/>
        <a:lstStyle/>
        <a:p>
          <a:endParaRPr lang="zh-CN" altLang="en-US"/>
        </a:p>
      </dgm:t>
    </dgm:pt>
    <dgm:pt modelId="{5BA4F6FE-7B47-4E9E-B897-E182A9593F57}">
      <dgm:prSet phldrT="[文本]"/>
      <dgm:spPr/>
      <dgm:t>
        <a:bodyPr/>
        <a:lstStyle/>
        <a:p>
          <a:r>
            <a:rPr lang="zh-CN" altLang="en-US" dirty="0"/>
            <a:t>形成</a:t>
          </a:r>
        </a:p>
      </dgm:t>
    </dgm:pt>
    <dgm:pt modelId="{9C6A192C-F0B9-4944-98D2-2A8ADBF8A727}" type="parTrans" cxnId="{086157A3-7361-42DA-8DD5-0204DC3638A8}">
      <dgm:prSet/>
      <dgm:spPr/>
      <dgm:t>
        <a:bodyPr/>
        <a:lstStyle/>
        <a:p>
          <a:endParaRPr lang="zh-CN" altLang="en-US"/>
        </a:p>
      </dgm:t>
    </dgm:pt>
    <dgm:pt modelId="{C8AF49D6-1ACA-47A5-9BBC-8164A828310A}" type="sibTrans" cxnId="{086157A3-7361-42DA-8DD5-0204DC3638A8}">
      <dgm:prSet/>
      <dgm:spPr/>
      <dgm:t>
        <a:bodyPr/>
        <a:lstStyle/>
        <a:p>
          <a:endParaRPr lang="zh-CN" altLang="en-US"/>
        </a:p>
      </dgm:t>
    </dgm:pt>
    <dgm:pt modelId="{8102A5AF-0A5B-4989-BA23-9908CDB3AF16}">
      <dgm:prSet phldrT="[文本]"/>
      <dgm:spPr/>
      <dgm:t>
        <a:bodyPr/>
        <a:lstStyle/>
        <a:p>
          <a:r>
            <a:rPr lang="zh-CN" altLang="en-US" dirty="0"/>
            <a:t>电子化档案</a:t>
          </a:r>
        </a:p>
      </dgm:t>
    </dgm:pt>
    <dgm:pt modelId="{41789D24-DCFA-4AF4-A4ED-5F824F3147FE}" type="parTrans" cxnId="{D7013ADD-A125-46E7-9E6C-D2199A651820}">
      <dgm:prSet/>
      <dgm:spPr/>
      <dgm:t>
        <a:bodyPr/>
        <a:lstStyle/>
        <a:p>
          <a:endParaRPr lang="zh-CN" altLang="en-US"/>
        </a:p>
      </dgm:t>
    </dgm:pt>
    <dgm:pt modelId="{01A9F382-6968-4415-AEE3-E34779DDE128}" type="sibTrans" cxnId="{D7013ADD-A125-46E7-9E6C-D2199A651820}">
      <dgm:prSet/>
      <dgm:spPr/>
      <dgm:t>
        <a:bodyPr/>
        <a:lstStyle/>
        <a:p>
          <a:endParaRPr lang="zh-CN" altLang="en-US"/>
        </a:p>
      </dgm:t>
    </dgm:pt>
    <dgm:pt modelId="{CFF0C42D-D2F6-4B3C-9F4A-979BD2EB1C7F}" type="pres">
      <dgm:prSet presAssocID="{351109B4-0E8C-4EB9-8308-AB27F0E6BE99}" presName="theList" presStyleCnt="0">
        <dgm:presLayoutVars>
          <dgm:dir/>
          <dgm:animLvl val="lvl"/>
          <dgm:resizeHandles val="exact"/>
        </dgm:presLayoutVars>
      </dgm:prSet>
      <dgm:spPr/>
    </dgm:pt>
    <dgm:pt modelId="{30EBF76E-199E-456E-9CF9-AC84C9C6A18D}" type="pres">
      <dgm:prSet presAssocID="{35E88018-5DFD-4F9A-8F1D-CEBBD5B210EE}" presName="compNode" presStyleCnt="0"/>
      <dgm:spPr/>
    </dgm:pt>
    <dgm:pt modelId="{92F3D3DD-E8FF-427B-A253-02CC49011A2D}" type="pres">
      <dgm:prSet presAssocID="{35E88018-5DFD-4F9A-8F1D-CEBBD5B210EE}" presName="noGeometry" presStyleCnt="0"/>
      <dgm:spPr/>
    </dgm:pt>
    <dgm:pt modelId="{7C59B127-79FF-47AC-8D3E-BE6798B6F8B0}" type="pres">
      <dgm:prSet presAssocID="{35E88018-5DFD-4F9A-8F1D-CEBBD5B210EE}" presName="childTextVisible" presStyleLbl="bgAccFollowNode1" presStyleIdx="0" presStyleCnt="3" custScaleX="251954" custScaleY="215928" custLinFactNeighborX="21779" custLinFactNeighborY="1629">
        <dgm:presLayoutVars>
          <dgm:bulletEnabled val="1"/>
        </dgm:presLayoutVars>
      </dgm:prSet>
      <dgm:spPr/>
    </dgm:pt>
    <dgm:pt modelId="{0C83B11F-71D9-43E3-A26C-8C1645419DA6}" type="pres">
      <dgm:prSet presAssocID="{35E88018-5DFD-4F9A-8F1D-CEBBD5B210EE}" presName="childTextHidden" presStyleLbl="bgAccFollowNode1" presStyleIdx="0" presStyleCnt="3"/>
      <dgm:spPr/>
    </dgm:pt>
    <dgm:pt modelId="{3B614D99-FF10-4ABC-8952-4D07ED675D2C}" type="pres">
      <dgm:prSet presAssocID="{35E88018-5DFD-4F9A-8F1D-CEBBD5B210EE}" presName="parentText" presStyleLbl="node1" presStyleIdx="0" presStyleCnt="3" custLinFactNeighborX="-85541" custLinFactNeighborY="-3479">
        <dgm:presLayoutVars>
          <dgm:chMax val="1"/>
          <dgm:bulletEnabled val="1"/>
        </dgm:presLayoutVars>
      </dgm:prSet>
      <dgm:spPr/>
    </dgm:pt>
    <dgm:pt modelId="{3B6AA119-B1B9-4064-8B4B-C61B2934DA32}" type="pres">
      <dgm:prSet presAssocID="{35E88018-5DFD-4F9A-8F1D-CEBBD5B210EE}" presName="aSpace" presStyleCnt="0"/>
      <dgm:spPr/>
    </dgm:pt>
    <dgm:pt modelId="{E12BC5A3-0465-40D3-843D-68B6C802DCB6}" type="pres">
      <dgm:prSet presAssocID="{86F16B4B-6CA0-4584-898C-CF231B8C264F}" presName="compNode" presStyleCnt="0"/>
      <dgm:spPr/>
    </dgm:pt>
    <dgm:pt modelId="{A27D53EB-79CB-44C7-9462-8BB8D8345171}" type="pres">
      <dgm:prSet presAssocID="{86F16B4B-6CA0-4584-898C-CF231B8C264F}" presName="noGeometry" presStyleCnt="0"/>
      <dgm:spPr/>
    </dgm:pt>
    <dgm:pt modelId="{2F73E64D-9513-4D6F-A51C-AEFB2A1DFCF9}" type="pres">
      <dgm:prSet presAssocID="{86F16B4B-6CA0-4584-898C-CF231B8C264F}" presName="childTextVisible" presStyleLbl="bgAccFollowNode1" presStyleIdx="1" presStyleCnt="3" custLinFactNeighborX="4739" custLinFactNeighborY="585">
        <dgm:presLayoutVars>
          <dgm:bulletEnabled val="1"/>
        </dgm:presLayoutVars>
      </dgm:prSet>
      <dgm:spPr/>
    </dgm:pt>
    <dgm:pt modelId="{20B7730E-D011-4EF4-AC99-38223C9AC848}" type="pres">
      <dgm:prSet presAssocID="{86F16B4B-6CA0-4584-898C-CF231B8C264F}" presName="childTextHidden" presStyleLbl="bgAccFollowNode1" presStyleIdx="1" presStyleCnt="3"/>
      <dgm:spPr/>
    </dgm:pt>
    <dgm:pt modelId="{86E1CAB9-35AE-4FB0-9061-FB2E03FE7E49}" type="pres">
      <dgm:prSet presAssocID="{86F16B4B-6CA0-4584-898C-CF231B8C264F}" presName="parentText" presStyleLbl="node1" presStyleIdx="1" presStyleCnt="3" custLinFactNeighborX="-6342" custLinFactNeighborY="-3479">
        <dgm:presLayoutVars>
          <dgm:chMax val="1"/>
          <dgm:bulletEnabled val="1"/>
        </dgm:presLayoutVars>
      </dgm:prSet>
      <dgm:spPr/>
    </dgm:pt>
    <dgm:pt modelId="{C21D9A2D-C987-4A0E-A03E-CB4829DF7E51}" type="pres">
      <dgm:prSet presAssocID="{86F16B4B-6CA0-4584-898C-CF231B8C264F}" presName="aSpace" presStyleCnt="0"/>
      <dgm:spPr/>
    </dgm:pt>
    <dgm:pt modelId="{D0B6D75B-FBBA-4353-9942-E31AF157D213}" type="pres">
      <dgm:prSet presAssocID="{5BA4F6FE-7B47-4E9E-B897-E182A9593F57}" presName="compNode" presStyleCnt="0"/>
      <dgm:spPr/>
    </dgm:pt>
    <dgm:pt modelId="{E56DB971-F46F-44D6-9524-C968BE48915A}" type="pres">
      <dgm:prSet presAssocID="{5BA4F6FE-7B47-4E9E-B897-E182A9593F57}" presName="noGeometry" presStyleCnt="0"/>
      <dgm:spPr/>
    </dgm:pt>
    <dgm:pt modelId="{1FCA672B-E986-4074-94B3-9EFB5225B9DA}" type="pres">
      <dgm:prSet presAssocID="{5BA4F6FE-7B47-4E9E-B897-E182A9593F57}" presName="childTextVisible" presStyleLbl="bgAccFollowNode1" presStyleIdx="2" presStyleCnt="3" custScaleX="115906">
        <dgm:presLayoutVars>
          <dgm:bulletEnabled val="1"/>
        </dgm:presLayoutVars>
      </dgm:prSet>
      <dgm:spPr/>
    </dgm:pt>
    <dgm:pt modelId="{D96F2738-B10A-4A93-B879-D7290638D739}" type="pres">
      <dgm:prSet presAssocID="{5BA4F6FE-7B47-4E9E-B897-E182A9593F57}" presName="childTextHidden" presStyleLbl="bgAccFollowNode1" presStyleIdx="2" presStyleCnt="3"/>
      <dgm:spPr/>
    </dgm:pt>
    <dgm:pt modelId="{C02E3C75-F4BA-4E62-8E6F-9AF42032D371}" type="pres">
      <dgm:prSet presAssocID="{5BA4F6FE-7B47-4E9E-B897-E182A9593F57}" presName="parentText" presStyleLbl="node1" presStyleIdx="2" presStyleCnt="3">
        <dgm:presLayoutVars>
          <dgm:chMax val="1"/>
          <dgm:bulletEnabled val="1"/>
        </dgm:presLayoutVars>
      </dgm:prSet>
      <dgm:spPr/>
    </dgm:pt>
  </dgm:ptLst>
  <dgm:cxnLst>
    <dgm:cxn modelId="{F7404800-C547-488A-95A7-A9A89D30CC2A}" srcId="{35E88018-5DFD-4F9A-8F1D-CEBBD5B210EE}" destId="{A9E4D108-9EA5-402F-83FE-4B4DF5C99913}" srcOrd="0" destOrd="0" parTransId="{C2AB8F29-797C-4FD0-B6E6-8E7BB3F3984F}" sibTransId="{742B3AE3-BCD7-4A2F-8CCB-AF9C20AB702A}"/>
    <dgm:cxn modelId="{8DC11C04-DC61-4B10-B15A-8EBE1E5C4545}" srcId="{351109B4-0E8C-4EB9-8308-AB27F0E6BE99}" destId="{35E88018-5DFD-4F9A-8F1D-CEBBD5B210EE}" srcOrd="0" destOrd="0" parTransId="{C5D8E341-F35E-4DF4-911D-542F36955F27}" sibTransId="{917DC85B-21B1-4B50-9309-7AC62D6D86F7}"/>
    <dgm:cxn modelId="{4DF4A70F-B40D-4F74-8530-6BFFC421F26B}" type="presOf" srcId="{8102A5AF-0A5B-4989-BA23-9908CDB3AF16}" destId="{1FCA672B-E986-4074-94B3-9EFB5225B9DA}" srcOrd="0" destOrd="0" presId="urn:microsoft.com/office/officeart/2005/8/layout/hProcess6"/>
    <dgm:cxn modelId="{C52C0814-B6DD-4CB4-92A2-841A416F4711}" type="presOf" srcId="{A9E4D108-9EA5-402F-83FE-4B4DF5C99913}" destId="{7C59B127-79FF-47AC-8D3E-BE6798B6F8B0}" srcOrd="0" destOrd="0" presId="urn:microsoft.com/office/officeart/2005/8/layout/hProcess6"/>
    <dgm:cxn modelId="{2E05B13F-62DD-43E5-AED8-F25D5747C9A7}" type="presOf" srcId="{2890B724-B7A3-4566-9059-16975877EB26}" destId="{2F73E64D-9513-4D6F-A51C-AEFB2A1DFCF9}" srcOrd="0" destOrd="0" presId="urn:microsoft.com/office/officeart/2005/8/layout/hProcess6"/>
    <dgm:cxn modelId="{EFC86F4A-7B8E-4087-ACB5-8E73726B7D9E}" srcId="{351109B4-0E8C-4EB9-8308-AB27F0E6BE99}" destId="{86F16B4B-6CA0-4584-898C-CF231B8C264F}" srcOrd="1" destOrd="0" parTransId="{11D8DAB3-6F2B-4617-9129-FCA299437D33}" sibTransId="{7527BFD5-3D65-4CB3-AC38-3082D26D1675}"/>
    <dgm:cxn modelId="{CCEF3C6F-A96B-4E97-97E4-FA4AE02E44C0}" type="presOf" srcId="{5BA4F6FE-7B47-4E9E-B897-E182A9593F57}" destId="{C02E3C75-F4BA-4E62-8E6F-9AF42032D371}" srcOrd="0" destOrd="0" presId="urn:microsoft.com/office/officeart/2005/8/layout/hProcess6"/>
    <dgm:cxn modelId="{086157A3-7361-42DA-8DD5-0204DC3638A8}" srcId="{351109B4-0E8C-4EB9-8308-AB27F0E6BE99}" destId="{5BA4F6FE-7B47-4E9E-B897-E182A9593F57}" srcOrd="2" destOrd="0" parTransId="{9C6A192C-F0B9-4944-98D2-2A8ADBF8A727}" sibTransId="{C8AF49D6-1ACA-47A5-9BBC-8164A828310A}"/>
    <dgm:cxn modelId="{44ABAFAC-DB9C-4037-BAFD-233FE9675193}" type="presOf" srcId="{35E88018-5DFD-4F9A-8F1D-CEBBD5B210EE}" destId="{3B614D99-FF10-4ABC-8952-4D07ED675D2C}" srcOrd="0" destOrd="0" presId="urn:microsoft.com/office/officeart/2005/8/layout/hProcess6"/>
    <dgm:cxn modelId="{18CCF7BE-7558-4432-BFB0-060004F1D262}" srcId="{86F16B4B-6CA0-4584-898C-CF231B8C264F}" destId="{2890B724-B7A3-4566-9059-16975877EB26}" srcOrd="0" destOrd="0" parTransId="{6DBDD54F-DF8B-4EB3-8FE7-D2C1AFEE1F6E}" sibTransId="{4D00E573-656A-4EDF-B170-04397B22F962}"/>
    <dgm:cxn modelId="{08675BC4-1E90-4D6C-B88B-3B0909508D65}" type="presOf" srcId="{2890B724-B7A3-4566-9059-16975877EB26}" destId="{20B7730E-D011-4EF4-AC99-38223C9AC848}" srcOrd="1" destOrd="0" presId="urn:microsoft.com/office/officeart/2005/8/layout/hProcess6"/>
    <dgm:cxn modelId="{C2CD3AC6-FF93-472C-8EB6-D70A25890D46}" type="presOf" srcId="{86F16B4B-6CA0-4584-898C-CF231B8C264F}" destId="{86E1CAB9-35AE-4FB0-9061-FB2E03FE7E49}" srcOrd="0" destOrd="0" presId="urn:microsoft.com/office/officeart/2005/8/layout/hProcess6"/>
    <dgm:cxn modelId="{29E459CD-088E-4DAF-8412-6E575CD1C2EB}" type="presOf" srcId="{351109B4-0E8C-4EB9-8308-AB27F0E6BE99}" destId="{CFF0C42D-D2F6-4B3C-9F4A-979BD2EB1C7F}" srcOrd="0" destOrd="0" presId="urn:microsoft.com/office/officeart/2005/8/layout/hProcess6"/>
    <dgm:cxn modelId="{D7013ADD-A125-46E7-9E6C-D2199A651820}" srcId="{5BA4F6FE-7B47-4E9E-B897-E182A9593F57}" destId="{8102A5AF-0A5B-4989-BA23-9908CDB3AF16}" srcOrd="0" destOrd="0" parTransId="{41789D24-DCFA-4AF4-A4ED-5F824F3147FE}" sibTransId="{01A9F382-6968-4415-AEE3-E34779DDE128}"/>
    <dgm:cxn modelId="{2C0ED2E7-FF71-462C-AE37-D1752B58DB06}" type="presOf" srcId="{A9E4D108-9EA5-402F-83FE-4B4DF5C99913}" destId="{0C83B11F-71D9-43E3-A26C-8C1645419DA6}" srcOrd="1" destOrd="0" presId="urn:microsoft.com/office/officeart/2005/8/layout/hProcess6"/>
    <dgm:cxn modelId="{0F7FB4F9-FBB0-4902-9807-8E607F4851E6}" type="presOf" srcId="{8102A5AF-0A5B-4989-BA23-9908CDB3AF16}" destId="{D96F2738-B10A-4A93-B879-D7290638D739}" srcOrd="1" destOrd="0" presId="urn:microsoft.com/office/officeart/2005/8/layout/hProcess6"/>
    <dgm:cxn modelId="{9464FF1D-1445-4FA2-8545-8398AAF148E9}" type="presParOf" srcId="{CFF0C42D-D2F6-4B3C-9F4A-979BD2EB1C7F}" destId="{30EBF76E-199E-456E-9CF9-AC84C9C6A18D}" srcOrd="0" destOrd="0" presId="urn:microsoft.com/office/officeart/2005/8/layout/hProcess6"/>
    <dgm:cxn modelId="{2434419E-5118-43B3-8B6B-3B1F8D2CA91E}" type="presParOf" srcId="{30EBF76E-199E-456E-9CF9-AC84C9C6A18D}" destId="{92F3D3DD-E8FF-427B-A253-02CC49011A2D}" srcOrd="0" destOrd="0" presId="urn:microsoft.com/office/officeart/2005/8/layout/hProcess6"/>
    <dgm:cxn modelId="{2F6F825B-09BB-41C6-AAEA-63F08AEE22DC}" type="presParOf" srcId="{30EBF76E-199E-456E-9CF9-AC84C9C6A18D}" destId="{7C59B127-79FF-47AC-8D3E-BE6798B6F8B0}" srcOrd="1" destOrd="0" presId="urn:microsoft.com/office/officeart/2005/8/layout/hProcess6"/>
    <dgm:cxn modelId="{A9F9A9A4-240D-4331-905A-EA81CBF307EB}" type="presParOf" srcId="{30EBF76E-199E-456E-9CF9-AC84C9C6A18D}" destId="{0C83B11F-71D9-43E3-A26C-8C1645419DA6}" srcOrd="2" destOrd="0" presId="urn:microsoft.com/office/officeart/2005/8/layout/hProcess6"/>
    <dgm:cxn modelId="{E26466D3-E005-4047-B6C7-F77590CB5304}" type="presParOf" srcId="{30EBF76E-199E-456E-9CF9-AC84C9C6A18D}" destId="{3B614D99-FF10-4ABC-8952-4D07ED675D2C}" srcOrd="3" destOrd="0" presId="urn:microsoft.com/office/officeart/2005/8/layout/hProcess6"/>
    <dgm:cxn modelId="{4A531D03-C554-47D7-93EF-9C4725E4511D}" type="presParOf" srcId="{CFF0C42D-D2F6-4B3C-9F4A-979BD2EB1C7F}" destId="{3B6AA119-B1B9-4064-8B4B-C61B2934DA32}" srcOrd="1" destOrd="0" presId="urn:microsoft.com/office/officeart/2005/8/layout/hProcess6"/>
    <dgm:cxn modelId="{F941CAE1-9468-401C-808F-E6148DC2C1B6}" type="presParOf" srcId="{CFF0C42D-D2F6-4B3C-9F4A-979BD2EB1C7F}" destId="{E12BC5A3-0465-40D3-843D-68B6C802DCB6}" srcOrd="2" destOrd="0" presId="urn:microsoft.com/office/officeart/2005/8/layout/hProcess6"/>
    <dgm:cxn modelId="{2BFE9C7E-01A2-4039-AEEE-00A7274C9786}" type="presParOf" srcId="{E12BC5A3-0465-40D3-843D-68B6C802DCB6}" destId="{A27D53EB-79CB-44C7-9462-8BB8D8345171}" srcOrd="0" destOrd="0" presId="urn:microsoft.com/office/officeart/2005/8/layout/hProcess6"/>
    <dgm:cxn modelId="{63A2EBE0-19B5-46CA-B4E0-4567B0DF23BA}" type="presParOf" srcId="{E12BC5A3-0465-40D3-843D-68B6C802DCB6}" destId="{2F73E64D-9513-4D6F-A51C-AEFB2A1DFCF9}" srcOrd="1" destOrd="0" presId="urn:microsoft.com/office/officeart/2005/8/layout/hProcess6"/>
    <dgm:cxn modelId="{A8C83F2B-7DBD-46F5-9BD4-FC236CEDEFBC}" type="presParOf" srcId="{E12BC5A3-0465-40D3-843D-68B6C802DCB6}" destId="{20B7730E-D011-4EF4-AC99-38223C9AC848}" srcOrd="2" destOrd="0" presId="urn:microsoft.com/office/officeart/2005/8/layout/hProcess6"/>
    <dgm:cxn modelId="{EAC8BB61-B2A4-437C-AE56-C05B9ED625AD}" type="presParOf" srcId="{E12BC5A3-0465-40D3-843D-68B6C802DCB6}" destId="{86E1CAB9-35AE-4FB0-9061-FB2E03FE7E49}" srcOrd="3" destOrd="0" presId="urn:microsoft.com/office/officeart/2005/8/layout/hProcess6"/>
    <dgm:cxn modelId="{A864C2EE-F7EB-4BCF-AA90-DF55F3C6C235}" type="presParOf" srcId="{CFF0C42D-D2F6-4B3C-9F4A-979BD2EB1C7F}" destId="{C21D9A2D-C987-4A0E-A03E-CB4829DF7E51}" srcOrd="3" destOrd="0" presId="urn:microsoft.com/office/officeart/2005/8/layout/hProcess6"/>
    <dgm:cxn modelId="{8064B124-B9FB-4D1A-9BD4-89C2DE85C18E}" type="presParOf" srcId="{CFF0C42D-D2F6-4B3C-9F4A-979BD2EB1C7F}" destId="{D0B6D75B-FBBA-4353-9942-E31AF157D213}" srcOrd="4" destOrd="0" presId="urn:microsoft.com/office/officeart/2005/8/layout/hProcess6"/>
    <dgm:cxn modelId="{C847E9D6-E3D9-46B5-996E-967BF46BD504}" type="presParOf" srcId="{D0B6D75B-FBBA-4353-9942-E31AF157D213}" destId="{E56DB971-F46F-44D6-9524-C968BE48915A}" srcOrd="0" destOrd="0" presId="urn:microsoft.com/office/officeart/2005/8/layout/hProcess6"/>
    <dgm:cxn modelId="{20D41CC5-AF26-42D4-8C60-FA8587E8ED8A}" type="presParOf" srcId="{D0B6D75B-FBBA-4353-9942-E31AF157D213}" destId="{1FCA672B-E986-4074-94B3-9EFB5225B9DA}" srcOrd="1" destOrd="0" presId="urn:microsoft.com/office/officeart/2005/8/layout/hProcess6"/>
    <dgm:cxn modelId="{A5359DCF-C69B-4202-8190-B9B566922584}" type="presParOf" srcId="{D0B6D75B-FBBA-4353-9942-E31AF157D213}" destId="{D96F2738-B10A-4A93-B879-D7290638D739}" srcOrd="2" destOrd="0" presId="urn:microsoft.com/office/officeart/2005/8/layout/hProcess6"/>
    <dgm:cxn modelId="{67A5999F-1200-4E93-90DB-8971EB64F737}" type="presParOf" srcId="{D0B6D75B-FBBA-4353-9942-E31AF157D213}" destId="{C02E3C75-F4BA-4E62-8E6F-9AF42032D371}"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6FD51F0-53C4-4832-B662-A8310A25D3F6}"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zh-CN" altLang="en-US"/>
        </a:p>
      </dgm:t>
    </dgm:pt>
    <dgm:pt modelId="{B3B8FE5A-87BF-4786-9D74-8DFE159A5F2A}">
      <dgm:prSet phldrT="[文本]" custT="1"/>
      <dgm:spPr/>
      <dgm:t>
        <a:bodyPr/>
        <a:lstStyle/>
        <a:p>
          <a:r>
            <a:rPr lang="zh-CN" altLang="en-US" sz="2800" dirty="0">
              <a:solidFill>
                <a:schemeClr val="bg1"/>
              </a:solidFill>
            </a:rPr>
            <a:t>建设工程勘察合同</a:t>
          </a:r>
        </a:p>
      </dgm:t>
    </dgm:pt>
    <dgm:pt modelId="{7538AA0F-F0ED-4006-8871-351C7F836FC4}" type="parTrans" cxnId="{4FBC2631-06B8-46C1-BDFA-D2C9426AD13A}">
      <dgm:prSet/>
      <dgm:spPr/>
      <dgm:t>
        <a:bodyPr/>
        <a:lstStyle/>
        <a:p>
          <a:endParaRPr lang="zh-CN" altLang="en-US"/>
        </a:p>
      </dgm:t>
    </dgm:pt>
    <dgm:pt modelId="{CBD85545-AE1B-4A8B-BB3B-D079ADFEA5E0}" type="sibTrans" cxnId="{4FBC2631-06B8-46C1-BDFA-D2C9426AD13A}">
      <dgm:prSet/>
      <dgm:spPr/>
      <dgm:t>
        <a:bodyPr/>
        <a:lstStyle/>
        <a:p>
          <a:endParaRPr lang="zh-CN" altLang="en-US"/>
        </a:p>
      </dgm:t>
    </dgm:pt>
    <dgm:pt modelId="{E442A78B-13F8-4DD5-AFD9-B71332F1B4C6}">
      <dgm:prSet phldrT="[文本]" custT="1"/>
      <dgm:spPr/>
      <dgm:t>
        <a:bodyPr/>
        <a:lstStyle/>
        <a:p>
          <a:r>
            <a:rPr lang="zh-CN" altLang="en-US" sz="2800" dirty="0">
              <a:solidFill>
                <a:schemeClr val="bg1"/>
              </a:solidFill>
            </a:rPr>
            <a:t>人员岗位培训合格证书</a:t>
          </a:r>
        </a:p>
      </dgm:t>
    </dgm:pt>
    <dgm:pt modelId="{8E0EFC23-EFFF-4A90-9B75-AE8C5FA0626E}" type="parTrans" cxnId="{9B76490C-3DE5-4317-82CB-D1C408F84D3D}">
      <dgm:prSet/>
      <dgm:spPr/>
      <dgm:t>
        <a:bodyPr/>
        <a:lstStyle/>
        <a:p>
          <a:endParaRPr lang="zh-CN" altLang="en-US"/>
        </a:p>
      </dgm:t>
    </dgm:pt>
    <dgm:pt modelId="{3022ED90-1371-4A11-BCD9-A3301AAE6577}" type="sibTrans" cxnId="{9B76490C-3DE5-4317-82CB-D1C408F84D3D}">
      <dgm:prSet/>
      <dgm:spPr/>
      <dgm:t>
        <a:bodyPr/>
        <a:lstStyle/>
        <a:p>
          <a:endParaRPr lang="zh-CN" altLang="en-US"/>
        </a:p>
      </dgm:t>
    </dgm:pt>
    <dgm:pt modelId="{68AFF702-A3FA-4031-ABED-4C731EF18128}" type="pres">
      <dgm:prSet presAssocID="{76FD51F0-53C4-4832-B662-A8310A25D3F6}" presName="Name0" presStyleCnt="0">
        <dgm:presLayoutVars>
          <dgm:dir/>
          <dgm:animLvl val="lvl"/>
          <dgm:resizeHandles/>
        </dgm:presLayoutVars>
      </dgm:prSet>
      <dgm:spPr/>
    </dgm:pt>
    <dgm:pt modelId="{D84C659A-0005-4585-8BFD-34629D92F45A}" type="pres">
      <dgm:prSet presAssocID="{B3B8FE5A-87BF-4786-9D74-8DFE159A5F2A}" presName="linNode" presStyleCnt="0"/>
      <dgm:spPr/>
    </dgm:pt>
    <dgm:pt modelId="{1D5D9B32-FD9F-438A-B82A-07048720E763}" type="pres">
      <dgm:prSet presAssocID="{B3B8FE5A-87BF-4786-9D74-8DFE159A5F2A}" presName="parentShp" presStyleLbl="node1" presStyleIdx="0" presStyleCnt="2" custScaleX="89272" custScaleY="40328" custLinFactNeighborX="-43142" custLinFactNeighborY="9826">
        <dgm:presLayoutVars>
          <dgm:bulletEnabled val="1"/>
        </dgm:presLayoutVars>
      </dgm:prSet>
      <dgm:spPr/>
    </dgm:pt>
    <dgm:pt modelId="{F6099308-17AD-4803-B474-7EAAEF3E681B}" type="pres">
      <dgm:prSet presAssocID="{B3B8FE5A-87BF-4786-9D74-8DFE159A5F2A}" presName="childShp" presStyleLbl="bgAccFollowNode1" presStyleIdx="0" presStyleCnt="2" custFlipHor="0" custScaleX="1118" custScaleY="3529" custLinFactNeighborX="-44659" custLinFactNeighborY="28929">
        <dgm:presLayoutVars>
          <dgm:bulletEnabled val="1"/>
        </dgm:presLayoutVars>
      </dgm:prSet>
      <dgm:spPr/>
    </dgm:pt>
    <dgm:pt modelId="{4F072A93-A990-4D7F-BDE0-52366DD9FA94}" type="pres">
      <dgm:prSet presAssocID="{CBD85545-AE1B-4A8B-BB3B-D079ADFEA5E0}" presName="spacing" presStyleCnt="0"/>
      <dgm:spPr/>
    </dgm:pt>
    <dgm:pt modelId="{51E5DCFF-2881-47AC-8EC9-891EA0E95DA4}" type="pres">
      <dgm:prSet presAssocID="{E442A78B-13F8-4DD5-AFD9-B71332F1B4C6}" presName="linNode" presStyleCnt="0"/>
      <dgm:spPr/>
    </dgm:pt>
    <dgm:pt modelId="{6E8AA8F5-CB3D-44AA-8139-0D6B4D3A6D7F}" type="pres">
      <dgm:prSet presAssocID="{E442A78B-13F8-4DD5-AFD9-B71332F1B4C6}" presName="parentShp" presStyleLbl="node1" presStyleIdx="1" presStyleCnt="2" custScaleX="87726" custScaleY="39345" custLinFactNeighborX="-3372" custLinFactNeighborY="-3438">
        <dgm:presLayoutVars>
          <dgm:bulletEnabled val="1"/>
        </dgm:presLayoutVars>
      </dgm:prSet>
      <dgm:spPr/>
    </dgm:pt>
    <dgm:pt modelId="{88DD3B8D-D652-4E57-8E4E-83C059DFE831}" type="pres">
      <dgm:prSet presAssocID="{E442A78B-13F8-4DD5-AFD9-B71332F1B4C6}" presName="childShp" presStyleLbl="bgAccFollowNode1" presStyleIdx="1" presStyleCnt="2" custScaleX="81689" custScaleY="51531" custLinFactNeighborX="2390" custLinFactNeighborY="-24211">
        <dgm:presLayoutVars>
          <dgm:bulletEnabled val="1"/>
        </dgm:presLayoutVars>
      </dgm:prSet>
      <dgm:spPr>
        <a:prstGeom prst="rightArrow">
          <a:avLst/>
        </a:prstGeom>
      </dgm:spPr>
    </dgm:pt>
  </dgm:ptLst>
  <dgm:cxnLst>
    <dgm:cxn modelId="{9B76490C-3DE5-4317-82CB-D1C408F84D3D}" srcId="{76FD51F0-53C4-4832-B662-A8310A25D3F6}" destId="{E442A78B-13F8-4DD5-AFD9-B71332F1B4C6}" srcOrd="1" destOrd="0" parTransId="{8E0EFC23-EFFF-4A90-9B75-AE8C5FA0626E}" sibTransId="{3022ED90-1371-4A11-BCD9-A3301AAE6577}"/>
    <dgm:cxn modelId="{B93ABF2F-C565-4B2A-B214-C3D3DF6CEE1D}" type="presOf" srcId="{E442A78B-13F8-4DD5-AFD9-B71332F1B4C6}" destId="{6E8AA8F5-CB3D-44AA-8139-0D6B4D3A6D7F}" srcOrd="0" destOrd="0" presId="urn:microsoft.com/office/officeart/2005/8/layout/vList6"/>
    <dgm:cxn modelId="{4FBC2631-06B8-46C1-BDFA-D2C9426AD13A}" srcId="{76FD51F0-53C4-4832-B662-A8310A25D3F6}" destId="{B3B8FE5A-87BF-4786-9D74-8DFE159A5F2A}" srcOrd="0" destOrd="0" parTransId="{7538AA0F-F0ED-4006-8871-351C7F836FC4}" sibTransId="{CBD85545-AE1B-4A8B-BB3B-D079ADFEA5E0}"/>
    <dgm:cxn modelId="{06E4479F-DD95-4088-8265-2527BF2477B0}" type="presOf" srcId="{76FD51F0-53C4-4832-B662-A8310A25D3F6}" destId="{68AFF702-A3FA-4031-ABED-4C731EF18128}" srcOrd="0" destOrd="0" presId="urn:microsoft.com/office/officeart/2005/8/layout/vList6"/>
    <dgm:cxn modelId="{B32B55F0-00E1-4AEB-B8F2-4597CB3CA5EB}" type="presOf" srcId="{B3B8FE5A-87BF-4786-9D74-8DFE159A5F2A}" destId="{1D5D9B32-FD9F-438A-B82A-07048720E763}" srcOrd="0" destOrd="0" presId="urn:microsoft.com/office/officeart/2005/8/layout/vList6"/>
    <dgm:cxn modelId="{18B01969-0B50-4DCD-97E3-3B4D0288228E}" type="presParOf" srcId="{68AFF702-A3FA-4031-ABED-4C731EF18128}" destId="{D84C659A-0005-4585-8BFD-34629D92F45A}" srcOrd="0" destOrd="0" presId="urn:microsoft.com/office/officeart/2005/8/layout/vList6"/>
    <dgm:cxn modelId="{F81249FE-61F3-4A19-9CFC-9A6541330BE8}" type="presParOf" srcId="{D84C659A-0005-4585-8BFD-34629D92F45A}" destId="{1D5D9B32-FD9F-438A-B82A-07048720E763}" srcOrd="0" destOrd="0" presId="urn:microsoft.com/office/officeart/2005/8/layout/vList6"/>
    <dgm:cxn modelId="{9787763D-C235-4A3B-A322-E6F5EB3C207C}" type="presParOf" srcId="{D84C659A-0005-4585-8BFD-34629D92F45A}" destId="{F6099308-17AD-4803-B474-7EAAEF3E681B}" srcOrd="1" destOrd="0" presId="urn:microsoft.com/office/officeart/2005/8/layout/vList6"/>
    <dgm:cxn modelId="{3DD91B6B-5670-4744-BFC5-3C09236424F6}" type="presParOf" srcId="{68AFF702-A3FA-4031-ABED-4C731EF18128}" destId="{4F072A93-A990-4D7F-BDE0-52366DD9FA94}" srcOrd="1" destOrd="0" presId="urn:microsoft.com/office/officeart/2005/8/layout/vList6"/>
    <dgm:cxn modelId="{55E48EA2-8984-4AA4-8829-489900CC1E33}" type="presParOf" srcId="{68AFF702-A3FA-4031-ABED-4C731EF18128}" destId="{51E5DCFF-2881-47AC-8EC9-891EA0E95DA4}" srcOrd="2" destOrd="0" presId="urn:microsoft.com/office/officeart/2005/8/layout/vList6"/>
    <dgm:cxn modelId="{09A3FDB0-4FBB-41BF-9756-F49968EA52D9}" type="presParOf" srcId="{51E5DCFF-2881-47AC-8EC9-891EA0E95DA4}" destId="{6E8AA8F5-CB3D-44AA-8139-0D6B4D3A6D7F}" srcOrd="0" destOrd="0" presId="urn:microsoft.com/office/officeart/2005/8/layout/vList6"/>
    <dgm:cxn modelId="{B29B8ACE-82B2-4BF8-840F-842348B117F3}" type="presParOf" srcId="{51E5DCFF-2881-47AC-8EC9-891EA0E95DA4}" destId="{88DD3B8D-D652-4E57-8E4E-83C059DFE831}"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E058436-B38D-4754-AC79-AF3C37EBB11B}"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zh-CN" altLang="en-US"/>
        </a:p>
      </dgm:t>
    </dgm:pt>
    <dgm:pt modelId="{0672D1A0-DC3C-4FE9-BD8E-336F48019CA2}">
      <dgm:prSet phldrT="[文本]"/>
      <dgm:spPr/>
      <dgm:t>
        <a:bodyPr/>
        <a:lstStyle/>
        <a:p>
          <a:r>
            <a:rPr lang="zh-CN" altLang="en-US" dirty="0"/>
            <a:t>调取</a:t>
          </a:r>
        </a:p>
      </dgm:t>
    </dgm:pt>
    <dgm:pt modelId="{8BD8D093-604B-4EB4-94FC-D7295F857697}" type="parTrans" cxnId="{8073E8C8-E732-4195-89D3-29F8A103C3D8}">
      <dgm:prSet/>
      <dgm:spPr/>
      <dgm:t>
        <a:bodyPr/>
        <a:lstStyle/>
        <a:p>
          <a:endParaRPr lang="zh-CN" altLang="en-US"/>
        </a:p>
      </dgm:t>
    </dgm:pt>
    <dgm:pt modelId="{F5088927-9533-43EE-AEEF-861BD5B9A58D}" type="sibTrans" cxnId="{8073E8C8-E732-4195-89D3-29F8A103C3D8}">
      <dgm:prSet/>
      <dgm:spPr/>
      <dgm:t>
        <a:bodyPr/>
        <a:lstStyle/>
        <a:p>
          <a:endParaRPr lang="zh-CN" altLang="en-US"/>
        </a:p>
      </dgm:t>
    </dgm:pt>
    <dgm:pt modelId="{7D9BF15F-D386-4DF0-9F07-D6269808E284}">
      <dgm:prSet phldrT="[文本]"/>
      <dgm:spPr/>
      <dgm:t>
        <a:bodyPr/>
        <a:lstStyle/>
        <a:p>
          <a:r>
            <a:rPr lang="zh-CN" altLang="en-US" dirty="0"/>
            <a:t>查看</a:t>
          </a:r>
        </a:p>
      </dgm:t>
    </dgm:pt>
    <dgm:pt modelId="{4654121F-7BF5-4C20-A2A0-D41C262B515D}" type="parTrans" cxnId="{D6CD9208-4441-41F0-B980-77B4E2682181}">
      <dgm:prSet/>
      <dgm:spPr/>
      <dgm:t>
        <a:bodyPr/>
        <a:lstStyle/>
        <a:p>
          <a:endParaRPr lang="zh-CN" altLang="en-US"/>
        </a:p>
      </dgm:t>
    </dgm:pt>
    <dgm:pt modelId="{EED9C6B7-E017-47EE-A32C-F7B27A6F840B}" type="sibTrans" cxnId="{D6CD9208-4441-41F0-B980-77B4E2682181}">
      <dgm:prSet/>
      <dgm:spPr/>
      <dgm:t>
        <a:bodyPr/>
        <a:lstStyle/>
        <a:p>
          <a:endParaRPr lang="zh-CN" altLang="en-US"/>
        </a:p>
      </dgm:t>
    </dgm:pt>
    <dgm:pt modelId="{04505270-267A-4FC9-B639-71B6D7EBF6F8}">
      <dgm:prSet phldrT="[文本]"/>
      <dgm:spPr/>
      <dgm:t>
        <a:bodyPr/>
        <a:lstStyle/>
        <a:p>
          <a:r>
            <a:rPr lang="zh-CN" altLang="en-US" dirty="0"/>
            <a:t>打印</a:t>
          </a:r>
        </a:p>
      </dgm:t>
    </dgm:pt>
    <dgm:pt modelId="{580C7248-B0DD-4A11-B544-8F4212954CEC}" type="parTrans" cxnId="{FE37568C-C689-4DEC-AF0A-DDF2CB0F8760}">
      <dgm:prSet/>
      <dgm:spPr/>
      <dgm:t>
        <a:bodyPr/>
        <a:lstStyle/>
        <a:p>
          <a:endParaRPr lang="zh-CN" altLang="en-US"/>
        </a:p>
      </dgm:t>
    </dgm:pt>
    <dgm:pt modelId="{B5C8F65B-2ED3-49B3-BC00-A2951A348F36}" type="sibTrans" cxnId="{FE37568C-C689-4DEC-AF0A-DDF2CB0F8760}">
      <dgm:prSet/>
      <dgm:spPr/>
      <dgm:t>
        <a:bodyPr/>
        <a:lstStyle/>
        <a:p>
          <a:endParaRPr lang="zh-CN" altLang="en-US"/>
        </a:p>
      </dgm:t>
    </dgm:pt>
    <dgm:pt modelId="{4035A1CD-2212-4CCE-951C-2A0687229C75}" type="pres">
      <dgm:prSet presAssocID="{3E058436-B38D-4754-AC79-AF3C37EBB11B}" presName="compositeShape" presStyleCnt="0">
        <dgm:presLayoutVars>
          <dgm:dir/>
          <dgm:resizeHandles/>
        </dgm:presLayoutVars>
      </dgm:prSet>
      <dgm:spPr/>
    </dgm:pt>
    <dgm:pt modelId="{B869C942-6A9F-4FEB-978C-55D505421DCA}" type="pres">
      <dgm:prSet presAssocID="{3E058436-B38D-4754-AC79-AF3C37EBB11B}" presName="pyramid" presStyleLbl="node1" presStyleIdx="0" presStyleCnt="1" custLinFactNeighborX="-7815" custLinFactNeighborY="-4847"/>
      <dgm:spPr/>
    </dgm:pt>
    <dgm:pt modelId="{B949F25D-7921-49F3-94C3-874EFC4919AD}" type="pres">
      <dgm:prSet presAssocID="{3E058436-B38D-4754-AC79-AF3C37EBB11B}" presName="theList" presStyleCnt="0"/>
      <dgm:spPr/>
    </dgm:pt>
    <dgm:pt modelId="{BB180D46-4A87-47D9-9234-AB7E430F1102}" type="pres">
      <dgm:prSet presAssocID="{0672D1A0-DC3C-4FE9-BD8E-336F48019CA2}" presName="aNode" presStyleLbl="fgAcc1" presStyleIdx="0" presStyleCnt="3" custScaleX="55433" custScaleY="36043" custLinFactY="-4541" custLinFactNeighborX="-49603" custLinFactNeighborY="-100000">
        <dgm:presLayoutVars>
          <dgm:bulletEnabled val="1"/>
        </dgm:presLayoutVars>
      </dgm:prSet>
      <dgm:spPr/>
    </dgm:pt>
    <dgm:pt modelId="{69A2DD03-DA2F-4598-8624-9BC0650E9D2D}" type="pres">
      <dgm:prSet presAssocID="{0672D1A0-DC3C-4FE9-BD8E-336F48019CA2}" presName="aSpace" presStyleCnt="0"/>
      <dgm:spPr/>
    </dgm:pt>
    <dgm:pt modelId="{BAE640E4-5545-41BF-A4A1-7118E8E7F125}" type="pres">
      <dgm:prSet presAssocID="{7D9BF15F-D386-4DF0-9F07-D6269808E284}" presName="aNode" presStyleLbl="fgAcc1" presStyleIdx="1" presStyleCnt="3" custScaleX="52654" custScaleY="33859" custLinFactY="-16493" custLinFactNeighborX="-49603" custLinFactNeighborY="-100000">
        <dgm:presLayoutVars>
          <dgm:bulletEnabled val="1"/>
        </dgm:presLayoutVars>
      </dgm:prSet>
      <dgm:spPr/>
    </dgm:pt>
    <dgm:pt modelId="{1D452F46-D3F3-4C5C-B8F4-0E405396EA55}" type="pres">
      <dgm:prSet presAssocID="{7D9BF15F-D386-4DF0-9F07-D6269808E284}" presName="aSpace" presStyleCnt="0"/>
      <dgm:spPr/>
    </dgm:pt>
    <dgm:pt modelId="{6AE30223-3539-4874-8B83-A57FE9777DF7}" type="pres">
      <dgm:prSet presAssocID="{04505270-267A-4FC9-B639-71B6D7EBF6F8}" presName="aNode" presStyleLbl="fgAcc1" presStyleIdx="2" presStyleCnt="3" custScaleX="53088" custScaleY="34815" custLinFactY="-24254" custLinFactNeighborX="-49603" custLinFactNeighborY="-100000">
        <dgm:presLayoutVars>
          <dgm:bulletEnabled val="1"/>
        </dgm:presLayoutVars>
      </dgm:prSet>
      <dgm:spPr/>
    </dgm:pt>
    <dgm:pt modelId="{11E892E9-C084-43B2-AD5C-97136B8A2299}" type="pres">
      <dgm:prSet presAssocID="{04505270-267A-4FC9-B639-71B6D7EBF6F8}" presName="aSpace" presStyleCnt="0"/>
      <dgm:spPr/>
    </dgm:pt>
  </dgm:ptLst>
  <dgm:cxnLst>
    <dgm:cxn modelId="{D6CD9208-4441-41F0-B980-77B4E2682181}" srcId="{3E058436-B38D-4754-AC79-AF3C37EBB11B}" destId="{7D9BF15F-D386-4DF0-9F07-D6269808E284}" srcOrd="1" destOrd="0" parTransId="{4654121F-7BF5-4C20-A2A0-D41C262B515D}" sibTransId="{EED9C6B7-E017-47EE-A32C-F7B27A6F840B}"/>
    <dgm:cxn modelId="{A9290B5F-CA54-4183-B49C-7BB2B6C8A242}" type="presOf" srcId="{0672D1A0-DC3C-4FE9-BD8E-336F48019CA2}" destId="{BB180D46-4A87-47D9-9234-AB7E430F1102}" srcOrd="0" destOrd="0" presId="urn:microsoft.com/office/officeart/2005/8/layout/pyramid2"/>
    <dgm:cxn modelId="{FE37568C-C689-4DEC-AF0A-DDF2CB0F8760}" srcId="{3E058436-B38D-4754-AC79-AF3C37EBB11B}" destId="{04505270-267A-4FC9-B639-71B6D7EBF6F8}" srcOrd="2" destOrd="0" parTransId="{580C7248-B0DD-4A11-B544-8F4212954CEC}" sibTransId="{B5C8F65B-2ED3-49B3-BC00-A2951A348F36}"/>
    <dgm:cxn modelId="{B1CC01AD-F08D-4E7D-8FB6-485A91A6B96D}" type="presOf" srcId="{7D9BF15F-D386-4DF0-9F07-D6269808E284}" destId="{BAE640E4-5545-41BF-A4A1-7118E8E7F125}" srcOrd="0" destOrd="0" presId="urn:microsoft.com/office/officeart/2005/8/layout/pyramid2"/>
    <dgm:cxn modelId="{D4D658C3-0F43-45F4-81FD-B2D165877C84}" type="presOf" srcId="{3E058436-B38D-4754-AC79-AF3C37EBB11B}" destId="{4035A1CD-2212-4CCE-951C-2A0687229C75}" srcOrd="0" destOrd="0" presId="urn:microsoft.com/office/officeart/2005/8/layout/pyramid2"/>
    <dgm:cxn modelId="{8073E8C8-E732-4195-89D3-29F8A103C3D8}" srcId="{3E058436-B38D-4754-AC79-AF3C37EBB11B}" destId="{0672D1A0-DC3C-4FE9-BD8E-336F48019CA2}" srcOrd="0" destOrd="0" parTransId="{8BD8D093-604B-4EB4-94FC-D7295F857697}" sibTransId="{F5088927-9533-43EE-AEEF-861BD5B9A58D}"/>
    <dgm:cxn modelId="{9BA7A0D8-3C4F-402B-A0C0-E9C5DBFBA1D0}" type="presOf" srcId="{04505270-267A-4FC9-B639-71B6D7EBF6F8}" destId="{6AE30223-3539-4874-8B83-A57FE9777DF7}" srcOrd="0" destOrd="0" presId="urn:microsoft.com/office/officeart/2005/8/layout/pyramid2"/>
    <dgm:cxn modelId="{1F7AFE89-B8F9-40CE-A533-0730E37F0D34}" type="presParOf" srcId="{4035A1CD-2212-4CCE-951C-2A0687229C75}" destId="{B869C942-6A9F-4FEB-978C-55D505421DCA}" srcOrd="0" destOrd="0" presId="urn:microsoft.com/office/officeart/2005/8/layout/pyramid2"/>
    <dgm:cxn modelId="{1DE9AE75-137C-4F32-962D-185197702143}" type="presParOf" srcId="{4035A1CD-2212-4CCE-951C-2A0687229C75}" destId="{B949F25D-7921-49F3-94C3-874EFC4919AD}" srcOrd="1" destOrd="0" presId="urn:microsoft.com/office/officeart/2005/8/layout/pyramid2"/>
    <dgm:cxn modelId="{6730E4BE-0C7C-441D-A914-950C26D44357}" type="presParOf" srcId="{B949F25D-7921-49F3-94C3-874EFC4919AD}" destId="{BB180D46-4A87-47D9-9234-AB7E430F1102}" srcOrd="0" destOrd="0" presId="urn:microsoft.com/office/officeart/2005/8/layout/pyramid2"/>
    <dgm:cxn modelId="{E9ADE2A7-5027-493F-BDD5-0B0D6C8B0233}" type="presParOf" srcId="{B949F25D-7921-49F3-94C3-874EFC4919AD}" destId="{69A2DD03-DA2F-4598-8624-9BC0650E9D2D}" srcOrd="1" destOrd="0" presId="urn:microsoft.com/office/officeart/2005/8/layout/pyramid2"/>
    <dgm:cxn modelId="{0FCCCEC5-F877-4430-8C07-5982B93859D4}" type="presParOf" srcId="{B949F25D-7921-49F3-94C3-874EFC4919AD}" destId="{BAE640E4-5545-41BF-A4A1-7118E8E7F125}" srcOrd="2" destOrd="0" presId="urn:microsoft.com/office/officeart/2005/8/layout/pyramid2"/>
    <dgm:cxn modelId="{31ED6289-68B5-46A9-B323-0383F86DF1FD}" type="presParOf" srcId="{B949F25D-7921-49F3-94C3-874EFC4919AD}" destId="{1D452F46-D3F3-4C5C-B8F4-0E405396EA55}" srcOrd="3" destOrd="0" presId="urn:microsoft.com/office/officeart/2005/8/layout/pyramid2"/>
    <dgm:cxn modelId="{55311DA4-C9B5-46AB-B4B7-4899B383DB70}" type="presParOf" srcId="{B949F25D-7921-49F3-94C3-874EFC4919AD}" destId="{6AE30223-3539-4874-8B83-A57FE9777DF7}" srcOrd="4" destOrd="0" presId="urn:microsoft.com/office/officeart/2005/8/layout/pyramid2"/>
    <dgm:cxn modelId="{8C66677C-60BB-476E-BE40-B588A5B4521F}" type="presParOf" srcId="{B949F25D-7921-49F3-94C3-874EFC4919AD}" destId="{11E892E9-C084-43B2-AD5C-97136B8A2299}" srcOrd="5"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8B5E1A0-B25B-4647-A991-49F5206A589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CN" altLang="en-US"/>
        </a:p>
      </dgm:t>
    </dgm:pt>
    <dgm:pt modelId="{923C946A-8FD9-40F5-A8B0-98A29D2B7F43}">
      <dgm:prSet phldrT="[文本]" custT="1"/>
      <dgm:spPr/>
      <dgm:t>
        <a:bodyPr/>
        <a:lstStyle/>
        <a:p>
          <a:r>
            <a:rPr lang="zh-CN" altLang="en-US" sz="2800" dirty="0">
              <a:latin typeface="+mn-ea"/>
              <a:ea typeface="+mn-ea"/>
            </a:rPr>
            <a:t>质量管理标准化、数据共享</a:t>
          </a:r>
          <a:endParaRPr lang="zh-CN" altLang="en-US" sz="2800" dirty="0"/>
        </a:p>
      </dgm:t>
    </dgm:pt>
    <dgm:pt modelId="{B024B382-CCA7-4009-89A5-65AF30B377C5}" type="parTrans" cxnId="{7AC32DEE-25BC-4356-ABA8-1473088C79D9}">
      <dgm:prSet/>
      <dgm:spPr/>
      <dgm:t>
        <a:bodyPr/>
        <a:lstStyle/>
        <a:p>
          <a:endParaRPr lang="zh-CN" altLang="en-US"/>
        </a:p>
      </dgm:t>
    </dgm:pt>
    <dgm:pt modelId="{B9C04380-42C3-4B13-ADFB-2DB11EEF8DF8}" type="sibTrans" cxnId="{7AC32DEE-25BC-4356-ABA8-1473088C79D9}">
      <dgm:prSet/>
      <dgm:spPr/>
      <dgm:t>
        <a:bodyPr/>
        <a:lstStyle/>
        <a:p>
          <a:endParaRPr lang="zh-CN" altLang="en-US"/>
        </a:p>
      </dgm:t>
    </dgm:pt>
    <dgm:pt modelId="{B403E656-8FAF-4A0D-82FA-AF777D04996D}">
      <dgm:prSet phldrT="[文本]" custT="1"/>
      <dgm:spPr/>
      <dgm:t>
        <a:bodyPr/>
        <a:lstStyle/>
        <a:p>
          <a:pPr>
            <a:lnSpc>
              <a:spcPct val="150000"/>
            </a:lnSpc>
          </a:pPr>
          <a:r>
            <a:rPr lang="zh-CN" altLang="en-US" sz="2000" dirty="0">
              <a:latin typeface="+mn-ea"/>
              <a:ea typeface="+mn-ea"/>
            </a:rPr>
            <a:t>该系统的使用推动了勘察现场、试验室行为和成果的质量管理标准化；数据使用达到及时共享</a:t>
          </a:r>
          <a:endParaRPr lang="zh-CN" altLang="en-US" sz="2000" dirty="0"/>
        </a:p>
      </dgm:t>
    </dgm:pt>
    <dgm:pt modelId="{17192C65-3BC8-4ED4-8C02-F4E166D75729}" type="parTrans" cxnId="{699DAF2E-1A5A-4E22-A7DD-CB7B08F2FEA4}">
      <dgm:prSet/>
      <dgm:spPr/>
      <dgm:t>
        <a:bodyPr/>
        <a:lstStyle/>
        <a:p>
          <a:endParaRPr lang="zh-CN" altLang="en-US"/>
        </a:p>
      </dgm:t>
    </dgm:pt>
    <dgm:pt modelId="{9F084C49-75BB-4CBA-989A-D0EA66D09823}" type="sibTrans" cxnId="{699DAF2E-1A5A-4E22-A7DD-CB7B08F2FEA4}">
      <dgm:prSet/>
      <dgm:spPr/>
      <dgm:t>
        <a:bodyPr/>
        <a:lstStyle/>
        <a:p>
          <a:endParaRPr lang="zh-CN" altLang="en-US"/>
        </a:p>
      </dgm:t>
    </dgm:pt>
    <dgm:pt modelId="{22EF6464-7C40-4496-B8C5-CE2535BD9FEC}">
      <dgm:prSet phldrT="[文本]" custT="1"/>
      <dgm:spPr/>
      <dgm:t>
        <a:bodyPr/>
        <a:lstStyle/>
        <a:p>
          <a:r>
            <a:rPr lang="zh-CN" altLang="en-US" sz="2800" dirty="0">
              <a:latin typeface="+mn-ea"/>
              <a:ea typeface="+mn-ea"/>
            </a:rPr>
            <a:t>数据都来源于原始资料，真实全面</a:t>
          </a:r>
          <a:endParaRPr lang="zh-CN" altLang="en-US" sz="2800" dirty="0"/>
        </a:p>
      </dgm:t>
    </dgm:pt>
    <dgm:pt modelId="{7C2429D0-22CF-4BB5-BB66-0C9C605DBF89}" type="parTrans" cxnId="{3FFE7183-8251-4640-81CE-9BE9002C74C2}">
      <dgm:prSet/>
      <dgm:spPr/>
      <dgm:t>
        <a:bodyPr/>
        <a:lstStyle/>
        <a:p>
          <a:endParaRPr lang="zh-CN" altLang="en-US"/>
        </a:p>
      </dgm:t>
    </dgm:pt>
    <dgm:pt modelId="{999062E8-1A84-47E3-B20D-432C851532B1}" type="sibTrans" cxnId="{3FFE7183-8251-4640-81CE-9BE9002C74C2}">
      <dgm:prSet/>
      <dgm:spPr/>
      <dgm:t>
        <a:bodyPr/>
        <a:lstStyle/>
        <a:p>
          <a:endParaRPr lang="zh-CN" altLang="en-US"/>
        </a:p>
      </dgm:t>
    </dgm:pt>
    <dgm:pt modelId="{42CED3D2-24F8-4FE2-9258-1AB37A28EC3B}">
      <dgm:prSet phldrT="[文本]" custT="1"/>
      <dgm:spPr/>
      <dgm:t>
        <a:bodyPr/>
        <a:lstStyle/>
        <a:p>
          <a:pPr>
            <a:lnSpc>
              <a:spcPct val="150000"/>
            </a:lnSpc>
          </a:pPr>
          <a:r>
            <a:rPr lang="zh-CN" sz="2000" dirty="0">
              <a:latin typeface="+mn-ea"/>
              <a:ea typeface="+mn-ea"/>
            </a:rPr>
            <a:t>勘察现场描述员使用勘察编录</a:t>
          </a:r>
          <a:r>
            <a:rPr lang="en-US" sz="2000" dirty="0">
              <a:latin typeface="+mn-ea"/>
              <a:ea typeface="+mn-ea"/>
            </a:rPr>
            <a:t>APP</a:t>
          </a:r>
          <a:r>
            <a:rPr lang="zh-CN" sz="2000" dirty="0">
              <a:latin typeface="+mn-ea"/>
              <a:ea typeface="+mn-ea"/>
            </a:rPr>
            <a:t>，数据实时上传，保证数据都来源于原始资料，真实全面</a:t>
          </a:r>
          <a:endParaRPr lang="zh-CN" altLang="en-US" sz="2000" dirty="0"/>
        </a:p>
      </dgm:t>
    </dgm:pt>
    <dgm:pt modelId="{EE287986-6FD6-47C3-BCD0-A052B19D33BC}" type="parTrans" cxnId="{C8A7D2E2-1C0C-49FF-AD90-418598AAADAA}">
      <dgm:prSet/>
      <dgm:spPr/>
      <dgm:t>
        <a:bodyPr/>
        <a:lstStyle/>
        <a:p>
          <a:endParaRPr lang="zh-CN" altLang="en-US"/>
        </a:p>
      </dgm:t>
    </dgm:pt>
    <dgm:pt modelId="{28A9285B-028D-4311-B3F5-D8E133F4F73C}" type="sibTrans" cxnId="{C8A7D2E2-1C0C-49FF-AD90-418598AAADAA}">
      <dgm:prSet/>
      <dgm:spPr/>
      <dgm:t>
        <a:bodyPr/>
        <a:lstStyle/>
        <a:p>
          <a:endParaRPr lang="zh-CN" altLang="en-US"/>
        </a:p>
      </dgm:t>
    </dgm:pt>
    <dgm:pt modelId="{F8FCA057-75FE-4DAF-8354-9B36EB1FFEF6}">
      <dgm:prSet phldrT="[文本]" custT="1"/>
      <dgm:spPr/>
      <dgm:t>
        <a:bodyPr/>
        <a:lstStyle/>
        <a:p>
          <a:r>
            <a:rPr lang="zh-CN" altLang="en-US" sz="2800" dirty="0">
              <a:latin typeface="+mn-ea"/>
              <a:ea typeface="+mn-ea"/>
            </a:rPr>
            <a:t>电子化存储备案永久、稳定</a:t>
          </a:r>
          <a:endParaRPr lang="zh-CN" altLang="en-US" sz="2800" dirty="0"/>
        </a:p>
      </dgm:t>
    </dgm:pt>
    <dgm:pt modelId="{0B5E33EB-11EC-4D2F-985B-0E0A55593561}" type="parTrans" cxnId="{D7CF8A21-4449-4BAC-9374-65DA866D7192}">
      <dgm:prSet/>
      <dgm:spPr/>
      <dgm:t>
        <a:bodyPr/>
        <a:lstStyle/>
        <a:p>
          <a:endParaRPr lang="zh-CN" altLang="en-US"/>
        </a:p>
      </dgm:t>
    </dgm:pt>
    <dgm:pt modelId="{51989F3A-C539-4B34-B74D-FEF1641BE6A0}" type="sibTrans" cxnId="{D7CF8A21-4449-4BAC-9374-65DA866D7192}">
      <dgm:prSet/>
      <dgm:spPr/>
      <dgm:t>
        <a:bodyPr/>
        <a:lstStyle/>
        <a:p>
          <a:endParaRPr lang="zh-CN" altLang="en-US"/>
        </a:p>
      </dgm:t>
    </dgm:pt>
    <dgm:pt modelId="{CCB9E214-1E7C-4601-BE3F-93475E20DE5F}">
      <dgm:prSet phldrT="[文本]" custT="1"/>
      <dgm:spPr/>
      <dgm:t>
        <a:bodyPr/>
        <a:lstStyle/>
        <a:p>
          <a:pPr>
            <a:lnSpc>
              <a:spcPct val="150000"/>
            </a:lnSpc>
          </a:pPr>
          <a:r>
            <a:rPr lang="zh-CN" sz="2000" dirty="0">
              <a:latin typeface="+mn-ea"/>
              <a:ea typeface="+mn-ea"/>
            </a:rPr>
            <a:t>项目档案</a:t>
          </a:r>
          <a:r>
            <a:rPr lang="en-US" sz="2000" dirty="0">
              <a:latin typeface="+mn-ea"/>
              <a:ea typeface="+mn-ea"/>
            </a:rPr>
            <a:t>/</a:t>
          </a:r>
          <a:r>
            <a:rPr lang="zh-CN" sz="2000" dirty="0">
              <a:latin typeface="+mn-ea"/>
              <a:ea typeface="+mn-ea"/>
            </a:rPr>
            <a:t>合同</a:t>
          </a:r>
          <a:r>
            <a:rPr lang="en-US" sz="2000" dirty="0">
              <a:latin typeface="+mn-ea"/>
              <a:ea typeface="+mn-ea"/>
            </a:rPr>
            <a:t>/</a:t>
          </a:r>
          <a:r>
            <a:rPr lang="zh-CN" sz="2000" dirty="0">
              <a:latin typeface="+mn-ea"/>
              <a:ea typeface="+mn-ea"/>
            </a:rPr>
            <a:t>培训证书电子化，减轻档案管理负担，实现数据备案永久、稳定</a:t>
          </a:r>
          <a:endParaRPr lang="zh-CN" altLang="en-US" sz="2000" dirty="0"/>
        </a:p>
      </dgm:t>
    </dgm:pt>
    <dgm:pt modelId="{3D5C614B-E002-49F4-A1B1-CD5F3D53222C}" type="parTrans" cxnId="{6865992F-619B-4A99-9FF7-A7B3AF14CA71}">
      <dgm:prSet/>
      <dgm:spPr/>
      <dgm:t>
        <a:bodyPr/>
        <a:lstStyle/>
        <a:p>
          <a:endParaRPr lang="zh-CN" altLang="en-US"/>
        </a:p>
      </dgm:t>
    </dgm:pt>
    <dgm:pt modelId="{622A705A-EBC8-4B93-9C96-2E64B6724E0F}" type="sibTrans" cxnId="{6865992F-619B-4A99-9FF7-A7B3AF14CA71}">
      <dgm:prSet/>
      <dgm:spPr/>
      <dgm:t>
        <a:bodyPr/>
        <a:lstStyle/>
        <a:p>
          <a:endParaRPr lang="zh-CN" altLang="en-US"/>
        </a:p>
      </dgm:t>
    </dgm:pt>
    <dgm:pt modelId="{67EC7C39-D3B6-4E53-AE19-6CE16038B099}">
      <dgm:prSet phldrT="[文本]" custT="1"/>
      <dgm:spPr/>
      <dgm:t>
        <a:bodyPr/>
        <a:lstStyle/>
        <a:p>
          <a:r>
            <a:rPr lang="zh-CN" altLang="en-US" sz="2800" dirty="0">
              <a:latin typeface="+mn-ea"/>
              <a:ea typeface="+mn-ea"/>
            </a:rPr>
            <a:t>系统具有开放性</a:t>
          </a:r>
          <a:endParaRPr lang="en-US" altLang="zh-CN" sz="2800" dirty="0">
            <a:latin typeface="+mn-ea"/>
            <a:ea typeface="+mn-ea"/>
          </a:endParaRPr>
        </a:p>
      </dgm:t>
    </dgm:pt>
    <dgm:pt modelId="{598100B1-F0F3-4FCD-8F8A-094D67FA6D50}" type="parTrans" cxnId="{505315C1-C737-404E-B5CE-B25AA7C84AF0}">
      <dgm:prSet/>
      <dgm:spPr/>
      <dgm:t>
        <a:bodyPr/>
        <a:lstStyle/>
        <a:p>
          <a:endParaRPr lang="zh-CN" altLang="en-US"/>
        </a:p>
      </dgm:t>
    </dgm:pt>
    <dgm:pt modelId="{0ED9D7F1-A398-4A13-9971-3ABA8841D860}" type="sibTrans" cxnId="{505315C1-C737-404E-B5CE-B25AA7C84AF0}">
      <dgm:prSet/>
      <dgm:spPr/>
      <dgm:t>
        <a:bodyPr/>
        <a:lstStyle/>
        <a:p>
          <a:endParaRPr lang="zh-CN" altLang="en-US"/>
        </a:p>
      </dgm:t>
    </dgm:pt>
    <dgm:pt modelId="{91FC66C8-50C0-40EA-B45D-FBF2B048ABD9}">
      <dgm:prSet phldrT="[文本]" custT="1"/>
      <dgm:spPr/>
      <dgm:t>
        <a:bodyPr/>
        <a:lstStyle/>
        <a:p>
          <a:r>
            <a:rPr lang="zh-CN" altLang="en-US" sz="2000" dirty="0"/>
            <a:t>数据可与建设部及行业内其他系统接轨</a:t>
          </a:r>
        </a:p>
      </dgm:t>
    </dgm:pt>
    <dgm:pt modelId="{F1CA1529-FFB5-4352-A3EC-93B56589DCAE}" type="parTrans" cxnId="{E141FD31-9F76-4F12-A238-3AB91497E1F1}">
      <dgm:prSet/>
      <dgm:spPr/>
      <dgm:t>
        <a:bodyPr/>
        <a:lstStyle/>
        <a:p>
          <a:endParaRPr lang="zh-CN" altLang="en-US"/>
        </a:p>
      </dgm:t>
    </dgm:pt>
    <dgm:pt modelId="{B1DE0F4C-F986-4208-8C63-3FFAB762B672}" type="sibTrans" cxnId="{E141FD31-9F76-4F12-A238-3AB91497E1F1}">
      <dgm:prSet/>
      <dgm:spPr/>
      <dgm:t>
        <a:bodyPr/>
        <a:lstStyle/>
        <a:p>
          <a:endParaRPr lang="zh-CN" altLang="en-US"/>
        </a:p>
      </dgm:t>
    </dgm:pt>
    <dgm:pt modelId="{A91ED3F5-540F-4C94-9661-432F1E8E9D45}" type="pres">
      <dgm:prSet presAssocID="{38B5E1A0-B25B-4647-A991-49F5206A5896}" presName="Name0" presStyleCnt="0">
        <dgm:presLayoutVars>
          <dgm:dir/>
          <dgm:animLvl val="lvl"/>
          <dgm:resizeHandles val="exact"/>
        </dgm:presLayoutVars>
      </dgm:prSet>
      <dgm:spPr/>
    </dgm:pt>
    <dgm:pt modelId="{1D440E3B-A56C-490F-9AB1-6FB4DA4A2116}" type="pres">
      <dgm:prSet presAssocID="{923C946A-8FD9-40F5-A8B0-98A29D2B7F43}" presName="linNode" presStyleCnt="0"/>
      <dgm:spPr/>
    </dgm:pt>
    <dgm:pt modelId="{CB35F2E9-C996-4D82-B215-2AB7CC410C34}" type="pres">
      <dgm:prSet presAssocID="{923C946A-8FD9-40F5-A8B0-98A29D2B7F43}" presName="parentText" presStyleLbl="node1" presStyleIdx="0" presStyleCnt="4">
        <dgm:presLayoutVars>
          <dgm:chMax val="1"/>
          <dgm:bulletEnabled val="1"/>
        </dgm:presLayoutVars>
      </dgm:prSet>
      <dgm:spPr/>
    </dgm:pt>
    <dgm:pt modelId="{D2B7798F-F75C-413A-ACC2-7040E0DFA6E1}" type="pres">
      <dgm:prSet presAssocID="{923C946A-8FD9-40F5-A8B0-98A29D2B7F43}" presName="descendantText" presStyleLbl="alignAccFollowNode1" presStyleIdx="0" presStyleCnt="4">
        <dgm:presLayoutVars>
          <dgm:bulletEnabled val="1"/>
        </dgm:presLayoutVars>
      </dgm:prSet>
      <dgm:spPr/>
    </dgm:pt>
    <dgm:pt modelId="{0D5E6D70-70F9-4462-AB82-562B3F766FF8}" type="pres">
      <dgm:prSet presAssocID="{B9C04380-42C3-4B13-ADFB-2DB11EEF8DF8}" presName="sp" presStyleCnt="0"/>
      <dgm:spPr/>
    </dgm:pt>
    <dgm:pt modelId="{1105C70A-A050-4914-9B2C-D35AE1891D26}" type="pres">
      <dgm:prSet presAssocID="{22EF6464-7C40-4496-B8C5-CE2535BD9FEC}" presName="linNode" presStyleCnt="0"/>
      <dgm:spPr/>
    </dgm:pt>
    <dgm:pt modelId="{F1593DFE-CD2B-465C-9E05-46A0D8734879}" type="pres">
      <dgm:prSet presAssocID="{22EF6464-7C40-4496-B8C5-CE2535BD9FEC}" presName="parentText" presStyleLbl="node1" presStyleIdx="1" presStyleCnt="4">
        <dgm:presLayoutVars>
          <dgm:chMax val="1"/>
          <dgm:bulletEnabled val="1"/>
        </dgm:presLayoutVars>
      </dgm:prSet>
      <dgm:spPr/>
    </dgm:pt>
    <dgm:pt modelId="{9B4CF09B-8649-4FAC-9173-BF224CBED6ED}" type="pres">
      <dgm:prSet presAssocID="{22EF6464-7C40-4496-B8C5-CE2535BD9FEC}" presName="descendantText" presStyleLbl="alignAccFollowNode1" presStyleIdx="1" presStyleCnt="4">
        <dgm:presLayoutVars>
          <dgm:bulletEnabled val="1"/>
        </dgm:presLayoutVars>
      </dgm:prSet>
      <dgm:spPr/>
    </dgm:pt>
    <dgm:pt modelId="{4D5107E5-CAB0-4D66-97CE-4FD1A4127670}" type="pres">
      <dgm:prSet presAssocID="{999062E8-1A84-47E3-B20D-432C851532B1}" presName="sp" presStyleCnt="0"/>
      <dgm:spPr/>
    </dgm:pt>
    <dgm:pt modelId="{CE26C51C-9355-49EE-BFB1-19A7842EF214}" type="pres">
      <dgm:prSet presAssocID="{F8FCA057-75FE-4DAF-8354-9B36EB1FFEF6}" presName="linNode" presStyleCnt="0"/>
      <dgm:spPr/>
    </dgm:pt>
    <dgm:pt modelId="{B5028468-C09E-403C-B679-2767E8E90E27}" type="pres">
      <dgm:prSet presAssocID="{F8FCA057-75FE-4DAF-8354-9B36EB1FFEF6}" presName="parentText" presStyleLbl="node1" presStyleIdx="2" presStyleCnt="4" custLinFactNeighborX="507" custLinFactNeighborY="1160">
        <dgm:presLayoutVars>
          <dgm:chMax val="1"/>
          <dgm:bulletEnabled val="1"/>
        </dgm:presLayoutVars>
      </dgm:prSet>
      <dgm:spPr/>
    </dgm:pt>
    <dgm:pt modelId="{4DDE92F0-BC59-43CC-902F-A6810A16CAC1}" type="pres">
      <dgm:prSet presAssocID="{F8FCA057-75FE-4DAF-8354-9B36EB1FFEF6}" presName="descendantText" presStyleLbl="alignAccFollowNode1" presStyleIdx="2" presStyleCnt="4">
        <dgm:presLayoutVars>
          <dgm:bulletEnabled val="1"/>
        </dgm:presLayoutVars>
      </dgm:prSet>
      <dgm:spPr/>
    </dgm:pt>
    <dgm:pt modelId="{8E980A4C-E9C2-4B8C-86C7-FD5DA56D9FCF}" type="pres">
      <dgm:prSet presAssocID="{51989F3A-C539-4B34-B74D-FEF1641BE6A0}" presName="sp" presStyleCnt="0"/>
      <dgm:spPr/>
    </dgm:pt>
    <dgm:pt modelId="{D0895DA5-093B-469E-A2D5-5CB20C2DAE5A}" type="pres">
      <dgm:prSet presAssocID="{67EC7C39-D3B6-4E53-AE19-6CE16038B099}" presName="linNode" presStyleCnt="0"/>
      <dgm:spPr/>
    </dgm:pt>
    <dgm:pt modelId="{9D0CFFEF-0C91-47FE-AA1E-216A9ED16EAE}" type="pres">
      <dgm:prSet presAssocID="{67EC7C39-D3B6-4E53-AE19-6CE16038B099}" presName="parentText" presStyleLbl="node1" presStyleIdx="3" presStyleCnt="4" custLinFactNeighborX="507" custLinFactNeighborY="1160">
        <dgm:presLayoutVars>
          <dgm:chMax val="1"/>
          <dgm:bulletEnabled val="1"/>
        </dgm:presLayoutVars>
      </dgm:prSet>
      <dgm:spPr/>
    </dgm:pt>
    <dgm:pt modelId="{B226B237-DCBA-452E-9BAC-B2F4980EBFC7}" type="pres">
      <dgm:prSet presAssocID="{67EC7C39-D3B6-4E53-AE19-6CE16038B099}" presName="descendantText" presStyleLbl="alignAccFollowNode1" presStyleIdx="3" presStyleCnt="4">
        <dgm:presLayoutVars>
          <dgm:bulletEnabled val="1"/>
        </dgm:presLayoutVars>
      </dgm:prSet>
      <dgm:spPr/>
    </dgm:pt>
  </dgm:ptLst>
  <dgm:cxnLst>
    <dgm:cxn modelId="{64659D19-A1FD-49E5-B6B0-3CD99AECE736}" type="presOf" srcId="{CCB9E214-1E7C-4601-BE3F-93475E20DE5F}" destId="{4DDE92F0-BC59-43CC-902F-A6810A16CAC1}" srcOrd="0" destOrd="0" presId="urn:microsoft.com/office/officeart/2005/8/layout/vList5"/>
    <dgm:cxn modelId="{D7CF8A21-4449-4BAC-9374-65DA866D7192}" srcId="{38B5E1A0-B25B-4647-A991-49F5206A5896}" destId="{F8FCA057-75FE-4DAF-8354-9B36EB1FFEF6}" srcOrd="2" destOrd="0" parTransId="{0B5E33EB-11EC-4D2F-985B-0E0A55593561}" sibTransId="{51989F3A-C539-4B34-B74D-FEF1641BE6A0}"/>
    <dgm:cxn modelId="{CB88B328-181D-4084-9E7B-AD4EC59E4E07}" type="presOf" srcId="{22EF6464-7C40-4496-B8C5-CE2535BD9FEC}" destId="{F1593DFE-CD2B-465C-9E05-46A0D8734879}" srcOrd="0" destOrd="0" presId="urn:microsoft.com/office/officeart/2005/8/layout/vList5"/>
    <dgm:cxn modelId="{1ADCF82C-F251-425A-BCF5-7131E80106EB}" type="presOf" srcId="{91FC66C8-50C0-40EA-B45D-FBF2B048ABD9}" destId="{B226B237-DCBA-452E-9BAC-B2F4980EBFC7}" srcOrd="0" destOrd="0" presId="urn:microsoft.com/office/officeart/2005/8/layout/vList5"/>
    <dgm:cxn modelId="{699DAF2E-1A5A-4E22-A7DD-CB7B08F2FEA4}" srcId="{923C946A-8FD9-40F5-A8B0-98A29D2B7F43}" destId="{B403E656-8FAF-4A0D-82FA-AF777D04996D}" srcOrd="0" destOrd="0" parTransId="{17192C65-3BC8-4ED4-8C02-F4E166D75729}" sibTransId="{9F084C49-75BB-4CBA-989A-D0EA66D09823}"/>
    <dgm:cxn modelId="{6865992F-619B-4A99-9FF7-A7B3AF14CA71}" srcId="{F8FCA057-75FE-4DAF-8354-9B36EB1FFEF6}" destId="{CCB9E214-1E7C-4601-BE3F-93475E20DE5F}" srcOrd="0" destOrd="0" parTransId="{3D5C614B-E002-49F4-A1B1-CD5F3D53222C}" sibTransId="{622A705A-EBC8-4B93-9C96-2E64B6724E0F}"/>
    <dgm:cxn modelId="{E141FD31-9F76-4F12-A238-3AB91497E1F1}" srcId="{67EC7C39-D3B6-4E53-AE19-6CE16038B099}" destId="{91FC66C8-50C0-40EA-B45D-FBF2B048ABD9}" srcOrd="0" destOrd="0" parTransId="{F1CA1529-FFB5-4352-A3EC-93B56589DCAE}" sibTransId="{B1DE0F4C-F986-4208-8C63-3FFAB762B672}"/>
    <dgm:cxn modelId="{94F48B5E-D656-4FFA-8895-80CBEC9CCE5B}" type="presOf" srcId="{38B5E1A0-B25B-4647-A991-49F5206A5896}" destId="{A91ED3F5-540F-4C94-9661-432F1E8E9D45}" srcOrd="0" destOrd="0" presId="urn:microsoft.com/office/officeart/2005/8/layout/vList5"/>
    <dgm:cxn modelId="{EBBAA050-BE41-4AB8-87B4-9710BB3C8CC1}" type="presOf" srcId="{67EC7C39-D3B6-4E53-AE19-6CE16038B099}" destId="{9D0CFFEF-0C91-47FE-AA1E-216A9ED16EAE}" srcOrd="0" destOrd="0" presId="urn:microsoft.com/office/officeart/2005/8/layout/vList5"/>
    <dgm:cxn modelId="{47A0D57C-094F-49E2-907E-D125E5B102FE}" type="presOf" srcId="{42CED3D2-24F8-4FE2-9258-1AB37A28EC3B}" destId="{9B4CF09B-8649-4FAC-9173-BF224CBED6ED}" srcOrd="0" destOrd="0" presId="urn:microsoft.com/office/officeart/2005/8/layout/vList5"/>
    <dgm:cxn modelId="{3FFE7183-8251-4640-81CE-9BE9002C74C2}" srcId="{38B5E1A0-B25B-4647-A991-49F5206A5896}" destId="{22EF6464-7C40-4496-B8C5-CE2535BD9FEC}" srcOrd="1" destOrd="0" parTransId="{7C2429D0-22CF-4BB5-BB66-0C9C605DBF89}" sibTransId="{999062E8-1A84-47E3-B20D-432C851532B1}"/>
    <dgm:cxn modelId="{D24938A1-D9F0-4E5D-9D89-11E1A6E2CFC6}" type="presOf" srcId="{F8FCA057-75FE-4DAF-8354-9B36EB1FFEF6}" destId="{B5028468-C09E-403C-B679-2767E8E90E27}" srcOrd="0" destOrd="0" presId="urn:microsoft.com/office/officeart/2005/8/layout/vList5"/>
    <dgm:cxn modelId="{A5CE7BAB-6CF6-4014-A001-E976864946A9}" type="presOf" srcId="{B403E656-8FAF-4A0D-82FA-AF777D04996D}" destId="{D2B7798F-F75C-413A-ACC2-7040E0DFA6E1}" srcOrd="0" destOrd="0" presId="urn:microsoft.com/office/officeart/2005/8/layout/vList5"/>
    <dgm:cxn modelId="{505315C1-C737-404E-B5CE-B25AA7C84AF0}" srcId="{38B5E1A0-B25B-4647-A991-49F5206A5896}" destId="{67EC7C39-D3B6-4E53-AE19-6CE16038B099}" srcOrd="3" destOrd="0" parTransId="{598100B1-F0F3-4FCD-8F8A-094D67FA6D50}" sibTransId="{0ED9D7F1-A398-4A13-9971-3ABA8841D860}"/>
    <dgm:cxn modelId="{3D70FFD3-4917-44E0-85C9-4C3569CF8AE3}" type="presOf" srcId="{923C946A-8FD9-40F5-A8B0-98A29D2B7F43}" destId="{CB35F2E9-C996-4D82-B215-2AB7CC410C34}" srcOrd="0" destOrd="0" presId="urn:microsoft.com/office/officeart/2005/8/layout/vList5"/>
    <dgm:cxn modelId="{C8A7D2E2-1C0C-49FF-AD90-418598AAADAA}" srcId="{22EF6464-7C40-4496-B8C5-CE2535BD9FEC}" destId="{42CED3D2-24F8-4FE2-9258-1AB37A28EC3B}" srcOrd="0" destOrd="0" parTransId="{EE287986-6FD6-47C3-BCD0-A052B19D33BC}" sibTransId="{28A9285B-028D-4311-B3F5-D8E133F4F73C}"/>
    <dgm:cxn modelId="{7AC32DEE-25BC-4356-ABA8-1473088C79D9}" srcId="{38B5E1A0-B25B-4647-A991-49F5206A5896}" destId="{923C946A-8FD9-40F5-A8B0-98A29D2B7F43}" srcOrd="0" destOrd="0" parTransId="{B024B382-CCA7-4009-89A5-65AF30B377C5}" sibTransId="{B9C04380-42C3-4B13-ADFB-2DB11EEF8DF8}"/>
    <dgm:cxn modelId="{2C9B75D8-539A-43A2-8C8C-B70706B52BF3}" type="presParOf" srcId="{A91ED3F5-540F-4C94-9661-432F1E8E9D45}" destId="{1D440E3B-A56C-490F-9AB1-6FB4DA4A2116}" srcOrd="0" destOrd="0" presId="urn:microsoft.com/office/officeart/2005/8/layout/vList5"/>
    <dgm:cxn modelId="{743A8988-E068-47BE-AEB9-B8A1B29978DF}" type="presParOf" srcId="{1D440E3B-A56C-490F-9AB1-6FB4DA4A2116}" destId="{CB35F2E9-C996-4D82-B215-2AB7CC410C34}" srcOrd="0" destOrd="0" presId="urn:microsoft.com/office/officeart/2005/8/layout/vList5"/>
    <dgm:cxn modelId="{3C4287D5-7CA0-4418-B461-5E9F98036DFD}" type="presParOf" srcId="{1D440E3B-A56C-490F-9AB1-6FB4DA4A2116}" destId="{D2B7798F-F75C-413A-ACC2-7040E0DFA6E1}" srcOrd="1" destOrd="0" presId="urn:microsoft.com/office/officeart/2005/8/layout/vList5"/>
    <dgm:cxn modelId="{4B835702-5113-489D-BCC5-245623DCD0C2}" type="presParOf" srcId="{A91ED3F5-540F-4C94-9661-432F1E8E9D45}" destId="{0D5E6D70-70F9-4462-AB82-562B3F766FF8}" srcOrd="1" destOrd="0" presId="urn:microsoft.com/office/officeart/2005/8/layout/vList5"/>
    <dgm:cxn modelId="{B880C290-86C3-4C94-85D2-B3D21B5D162A}" type="presParOf" srcId="{A91ED3F5-540F-4C94-9661-432F1E8E9D45}" destId="{1105C70A-A050-4914-9B2C-D35AE1891D26}" srcOrd="2" destOrd="0" presId="urn:microsoft.com/office/officeart/2005/8/layout/vList5"/>
    <dgm:cxn modelId="{80CBBA15-E5BE-4D4E-9F4C-948C0D48D7FF}" type="presParOf" srcId="{1105C70A-A050-4914-9B2C-D35AE1891D26}" destId="{F1593DFE-CD2B-465C-9E05-46A0D8734879}" srcOrd="0" destOrd="0" presId="urn:microsoft.com/office/officeart/2005/8/layout/vList5"/>
    <dgm:cxn modelId="{03246E06-B582-4393-B3B8-0764840979F6}" type="presParOf" srcId="{1105C70A-A050-4914-9B2C-D35AE1891D26}" destId="{9B4CF09B-8649-4FAC-9173-BF224CBED6ED}" srcOrd="1" destOrd="0" presId="urn:microsoft.com/office/officeart/2005/8/layout/vList5"/>
    <dgm:cxn modelId="{B7FA823C-E229-445C-9438-AED48735F582}" type="presParOf" srcId="{A91ED3F5-540F-4C94-9661-432F1E8E9D45}" destId="{4D5107E5-CAB0-4D66-97CE-4FD1A4127670}" srcOrd="3" destOrd="0" presId="urn:microsoft.com/office/officeart/2005/8/layout/vList5"/>
    <dgm:cxn modelId="{F6137BAA-04D9-426F-9C6F-E5C2C362AFB3}" type="presParOf" srcId="{A91ED3F5-540F-4C94-9661-432F1E8E9D45}" destId="{CE26C51C-9355-49EE-BFB1-19A7842EF214}" srcOrd="4" destOrd="0" presId="urn:microsoft.com/office/officeart/2005/8/layout/vList5"/>
    <dgm:cxn modelId="{0D44ADB1-2DFE-4EAC-8CE3-C935880DCE7F}" type="presParOf" srcId="{CE26C51C-9355-49EE-BFB1-19A7842EF214}" destId="{B5028468-C09E-403C-B679-2767E8E90E27}" srcOrd="0" destOrd="0" presId="urn:microsoft.com/office/officeart/2005/8/layout/vList5"/>
    <dgm:cxn modelId="{EA133518-BD33-4895-A8A6-F846805D4E56}" type="presParOf" srcId="{CE26C51C-9355-49EE-BFB1-19A7842EF214}" destId="{4DDE92F0-BC59-43CC-902F-A6810A16CAC1}" srcOrd="1" destOrd="0" presId="urn:microsoft.com/office/officeart/2005/8/layout/vList5"/>
    <dgm:cxn modelId="{F5B02D67-1172-4A85-8CF0-14E3C87E901E}" type="presParOf" srcId="{A91ED3F5-540F-4C94-9661-432F1E8E9D45}" destId="{8E980A4C-E9C2-4B8C-86C7-FD5DA56D9FCF}" srcOrd="5" destOrd="0" presId="urn:microsoft.com/office/officeart/2005/8/layout/vList5"/>
    <dgm:cxn modelId="{C2C6E948-8C54-455D-A690-FCF6857FB04F}" type="presParOf" srcId="{A91ED3F5-540F-4C94-9661-432F1E8E9D45}" destId="{D0895DA5-093B-469E-A2D5-5CB20C2DAE5A}" srcOrd="6" destOrd="0" presId="urn:microsoft.com/office/officeart/2005/8/layout/vList5"/>
    <dgm:cxn modelId="{959C6828-68E2-427F-81EF-9F986390A431}" type="presParOf" srcId="{D0895DA5-093B-469E-A2D5-5CB20C2DAE5A}" destId="{9D0CFFEF-0C91-47FE-AA1E-216A9ED16EAE}" srcOrd="0" destOrd="0" presId="urn:microsoft.com/office/officeart/2005/8/layout/vList5"/>
    <dgm:cxn modelId="{A5250CA7-E362-4C0D-A47C-BD6AA4ABDE09}" type="presParOf" srcId="{D0895DA5-093B-469E-A2D5-5CB20C2DAE5A}" destId="{B226B237-DCBA-452E-9BAC-B2F4980EBFC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A96E35A-E2E6-4902-A87D-E3ADC5F8A0AE}"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zh-CN" altLang="en-US"/>
        </a:p>
      </dgm:t>
    </dgm:pt>
    <dgm:pt modelId="{CCC393C7-96EC-46B5-80D6-8550D4AD646A}">
      <dgm:prSet phldrT="[文本]"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dirty="0">
              <a:solidFill>
                <a:schemeClr val="bg1"/>
              </a:solidFill>
              <a:latin typeface="楷体" panose="02010609060101010101" pitchFamily="49" charset="-122"/>
              <a:ea typeface="楷体" panose="02010609060101010101" pitchFamily="49" charset="-122"/>
            </a:rPr>
            <a:t>勘察项目</a:t>
          </a:r>
          <a:endParaRPr lang="en-US" altLang="zh-CN" sz="2400" dirty="0">
            <a:solidFill>
              <a:schemeClr val="bg1"/>
            </a:solidFill>
            <a:latin typeface="楷体" panose="02010609060101010101" pitchFamily="49" charset="-122"/>
            <a:ea typeface="楷体" panose="02010609060101010101" pitchFamily="49"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2400" dirty="0">
              <a:solidFill>
                <a:schemeClr val="bg1"/>
              </a:solidFill>
              <a:latin typeface="楷体" panose="02010609060101010101" pitchFamily="49" charset="-122"/>
              <a:ea typeface="楷体" panose="02010609060101010101" pitchFamily="49" charset="-122"/>
            </a:rPr>
            <a:t>外业数据</a:t>
          </a:r>
        </a:p>
      </dgm:t>
    </dgm:pt>
    <dgm:pt modelId="{66A752AA-FA3B-4931-9630-2A6D50C704F5}" type="parTrans" cxnId="{9090BFB2-402D-4357-B77E-4BAD3AA0934E}">
      <dgm:prSet/>
      <dgm:spPr/>
      <dgm:t>
        <a:bodyPr/>
        <a:lstStyle/>
        <a:p>
          <a:endParaRPr lang="zh-CN" altLang="en-US"/>
        </a:p>
      </dgm:t>
    </dgm:pt>
    <dgm:pt modelId="{6EE4E23F-9F63-4B8B-B064-1C19D2582C74}" type="sibTrans" cxnId="{9090BFB2-402D-4357-B77E-4BAD3AA0934E}">
      <dgm:prSet/>
      <dgm:spPr/>
      <dgm:t>
        <a:bodyPr/>
        <a:lstStyle/>
        <a:p>
          <a:endParaRPr lang="zh-CN" altLang="en-US"/>
        </a:p>
      </dgm:t>
    </dgm:pt>
    <dgm:pt modelId="{6B02802D-3616-4E34-8683-900397F87070}">
      <dgm:prSet phldrT="[文本]" custT="1"/>
      <dgm:spPr/>
      <dgm:t>
        <a:bodyPr/>
        <a:lstStyle/>
        <a:p>
          <a:r>
            <a:rPr lang="zh-CN" altLang="en-US" sz="2400" dirty="0">
              <a:solidFill>
                <a:schemeClr val="bg1"/>
              </a:solidFill>
              <a:latin typeface="楷体" panose="02010609060101010101" pitchFamily="49" charset="-122"/>
              <a:ea typeface="楷体" panose="02010609060101010101" pitchFamily="49" charset="-122"/>
            </a:rPr>
            <a:t>勘察项目归档资料</a:t>
          </a:r>
        </a:p>
      </dgm:t>
    </dgm:pt>
    <dgm:pt modelId="{E8BB19D0-C2F5-421F-A5F0-BDB53E051189}" type="parTrans" cxnId="{AEE721D8-F6BC-4DDF-AF13-B236007794F0}">
      <dgm:prSet/>
      <dgm:spPr/>
      <dgm:t>
        <a:bodyPr/>
        <a:lstStyle/>
        <a:p>
          <a:endParaRPr lang="zh-CN" altLang="en-US"/>
        </a:p>
      </dgm:t>
    </dgm:pt>
    <dgm:pt modelId="{F2FA46A7-4BE6-4CC9-AE1A-ED5191739EB1}" type="sibTrans" cxnId="{AEE721D8-F6BC-4DDF-AF13-B236007794F0}">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altLang="zh-CN" sz="2000" dirty="0">
            <a:solidFill>
              <a:schemeClr val="bg1"/>
            </a:solidFill>
            <a:latin typeface="楷体" panose="02010609060101010101" pitchFamily="49" charset="-122"/>
            <a:ea typeface="楷体" panose="02010609060101010101" pitchFamily="49"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2400" dirty="0">
              <a:solidFill>
                <a:schemeClr val="bg1"/>
              </a:solidFill>
              <a:latin typeface="楷体" panose="02010609060101010101" pitchFamily="49" charset="-122"/>
              <a:ea typeface="楷体" panose="02010609060101010101" pitchFamily="49" charset="-122"/>
            </a:rPr>
            <a:t>勘察工程</a:t>
          </a:r>
          <a:endParaRPr lang="en-US" altLang="zh-CN" sz="2400" dirty="0">
            <a:solidFill>
              <a:schemeClr val="bg1"/>
            </a:solidFill>
            <a:latin typeface="楷体" panose="02010609060101010101" pitchFamily="49" charset="-122"/>
            <a:ea typeface="楷体" panose="02010609060101010101" pitchFamily="49"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2400" dirty="0">
              <a:solidFill>
                <a:schemeClr val="bg1"/>
              </a:solidFill>
              <a:latin typeface="楷体" panose="02010609060101010101" pitchFamily="49" charset="-122"/>
              <a:ea typeface="楷体" panose="02010609060101010101" pitchFamily="49" charset="-122"/>
            </a:rPr>
            <a:t>电子合同</a:t>
          </a:r>
          <a:endParaRPr lang="zh-CN" altLang="en-US" sz="2400" dirty="0">
            <a:solidFill>
              <a:schemeClr val="bg1"/>
            </a:solidFill>
          </a:endParaRPr>
        </a:p>
        <a:p>
          <a:endParaRPr lang="zh-CN" altLang="en-US" sz="2000" dirty="0">
            <a:solidFill>
              <a:schemeClr val="bg1"/>
            </a:solidFill>
            <a:latin typeface="楷体" panose="02010609060101010101" pitchFamily="49" charset="-122"/>
            <a:ea typeface="楷体" panose="02010609060101010101" pitchFamily="49" charset="-122"/>
          </a:endParaRPr>
        </a:p>
      </dgm:t>
    </dgm:pt>
    <dgm:pt modelId="{99E1EEC4-BF8B-409A-961D-E36F387679DC}">
      <dgm:prSet phldrT="[文本]" custT="1"/>
      <dgm:spPr/>
      <dgm:t>
        <a:bodyPr/>
        <a:lstStyle/>
        <a:p>
          <a:pPr algn="ctr"/>
          <a:r>
            <a:rPr lang="zh-CN" altLang="en-US" sz="4000" dirty="0">
              <a:latin typeface="楷体" panose="02010609060101010101" pitchFamily="49" charset="-122"/>
              <a:ea typeface="楷体" panose="02010609060101010101" pitchFamily="49" charset="-122"/>
            </a:rPr>
            <a:t>勘察设计企业应用</a:t>
          </a:r>
          <a:endParaRPr lang="zh-CN" altLang="en-US" sz="4000" dirty="0"/>
        </a:p>
      </dgm:t>
    </dgm:pt>
    <dgm:pt modelId="{E311EB80-D993-4456-BD67-D20BAC66F3B2}" type="parTrans" cxnId="{A36035E6-F50F-4690-A1A6-E436D10AA74B}">
      <dgm:prSet/>
      <dgm:spPr/>
      <dgm:t>
        <a:bodyPr/>
        <a:lstStyle/>
        <a:p>
          <a:endParaRPr lang="zh-CN" altLang="en-US"/>
        </a:p>
      </dgm:t>
    </dgm:pt>
    <dgm:pt modelId="{E9E8F2D0-A66C-4513-90AA-4265365BEB26}" type="sibTrans" cxnId="{A36035E6-F50F-4690-A1A6-E436D10AA74B}">
      <dgm:prSet/>
      <dgm:spPr/>
      <dgm:t>
        <a:bodyPr/>
        <a:lstStyle/>
        <a:p>
          <a:endParaRPr lang="zh-CN" altLang="en-US"/>
        </a:p>
      </dgm:t>
    </dgm:pt>
    <dgm:pt modelId="{BD3D0A46-E136-407B-9060-A70F12140028}">
      <dgm:prSet phldrT="[文本]" custT="1"/>
      <dgm:spPr/>
      <dgm:t>
        <a:bodyPr/>
        <a:lstStyle/>
        <a:p>
          <a:r>
            <a:rPr lang="zh-CN" altLang="en-US" sz="2400" dirty="0">
              <a:solidFill>
                <a:schemeClr val="bg1"/>
              </a:solidFill>
              <a:latin typeface="楷体" panose="02010609060101010101" pitchFamily="49" charset="-122"/>
              <a:ea typeface="楷体" panose="02010609060101010101" pitchFamily="49" charset="-122"/>
            </a:rPr>
            <a:t>试验数据音像备案</a:t>
          </a:r>
          <a:endParaRPr lang="zh-CN" altLang="en-US" sz="2400" dirty="0">
            <a:solidFill>
              <a:schemeClr val="bg1"/>
            </a:solidFill>
          </a:endParaRPr>
        </a:p>
      </dgm:t>
    </dgm:pt>
    <dgm:pt modelId="{5EB0DCFE-5A9B-4761-BF2C-9DC4D1D254E6}" type="parTrans" cxnId="{09A5D55D-6E5A-4B70-A8D1-CFB7A9E731F9}">
      <dgm:prSet/>
      <dgm:spPr/>
      <dgm:t>
        <a:bodyPr/>
        <a:lstStyle/>
        <a:p>
          <a:endParaRPr lang="zh-CN" altLang="en-US"/>
        </a:p>
      </dgm:t>
    </dgm:pt>
    <dgm:pt modelId="{721B4A71-B2E6-47B7-9512-D6F486E3264F}" type="sibTrans" cxnId="{09A5D55D-6E5A-4B70-A8D1-CFB7A9E731F9}">
      <dgm:prSet custT="1"/>
      <dgm:spPr/>
      <dgm:t>
        <a:bodyPr/>
        <a:lstStyle/>
        <a:p>
          <a:r>
            <a:rPr lang="zh-CN" altLang="en-US" sz="2400" dirty="0">
              <a:solidFill>
                <a:schemeClr val="bg1"/>
              </a:solidFill>
              <a:latin typeface="楷体" panose="02010609060101010101" pitchFamily="49" charset="-122"/>
              <a:ea typeface="楷体" panose="02010609060101010101" pitchFamily="49" charset="-122"/>
            </a:rPr>
            <a:t>勘察项目</a:t>
          </a:r>
          <a:endParaRPr lang="en-US" altLang="zh-CN" sz="2400" dirty="0">
            <a:solidFill>
              <a:schemeClr val="bg1"/>
            </a:solidFill>
            <a:latin typeface="楷体" panose="02010609060101010101" pitchFamily="49" charset="-122"/>
            <a:ea typeface="楷体" panose="02010609060101010101" pitchFamily="49" charset="-122"/>
          </a:endParaRPr>
        </a:p>
        <a:p>
          <a:r>
            <a:rPr lang="zh-CN" altLang="en-US" sz="2400" dirty="0">
              <a:solidFill>
                <a:schemeClr val="bg1"/>
              </a:solidFill>
              <a:latin typeface="楷体" panose="02010609060101010101" pitchFamily="49" charset="-122"/>
              <a:ea typeface="楷体" panose="02010609060101010101" pitchFamily="49" charset="-122"/>
            </a:rPr>
            <a:t>数据信息表</a:t>
          </a:r>
        </a:p>
      </dgm:t>
    </dgm:pt>
    <dgm:pt modelId="{64D4E4F0-3FA8-47CA-945E-CAC2BDD7240C}">
      <dgm:prSet phldrT="[文本]" custT="1"/>
      <dgm:spPr/>
      <dgm:t>
        <a:bodyPr/>
        <a:lstStyle/>
        <a:p>
          <a:pPr marL="0" lvl="0" algn="ctr" defTabSz="1066800">
            <a:lnSpc>
              <a:spcPct val="90000"/>
            </a:lnSpc>
            <a:spcBef>
              <a:spcPct val="0"/>
            </a:spcBef>
            <a:spcAft>
              <a:spcPct val="35000"/>
            </a:spcAft>
            <a:buNone/>
          </a:pPr>
          <a:r>
            <a:rPr lang="zh-CN" altLang="en-US" sz="2400" kern="1200" dirty="0">
              <a:solidFill>
                <a:prstClr val="black"/>
              </a:solidFill>
              <a:latin typeface="楷体" panose="02010609060101010101" pitchFamily="49" charset="-122"/>
              <a:ea typeface="楷体" panose="02010609060101010101" pitchFamily="49" charset="-122"/>
              <a:cs typeface="+mn-cs"/>
            </a:rPr>
            <a:t>岗位</a:t>
          </a:r>
          <a:endParaRPr lang="en-US" altLang="zh-CN" sz="2400" kern="1200" dirty="0">
            <a:solidFill>
              <a:prstClr val="black"/>
            </a:solidFill>
            <a:latin typeface="楷体" panose="02010609060101010101" pitchFamily="49" charset="-122"/>
            <a:ea typeface="楷体" panose="02010609060101010101" pitchFamily="49" charset="-122"/>
            <a:cs typeface="+mn-cs"/>
          </a:endParaRPr>
        </a:p>
        <a:p>
          <a:pPr marL="0" lvl="0" algn="ctr" defTabSz="1066800">
            <a:lnSpc>
              <a:spcPct val="90000"/>
            </a:lnSpc>
            <a:spcBef>
              <a:spcPct val="0"/>
            </a:spcBef>
            <a:spcAft>
              <a:spcPct val="35000"/>
            </a:spcAft>
            <a:buNone/>
          </a:pPr>
          <a:r>
            <a:rPr lang="zh-CN" altLang="en-US" sz="2400" kern="1200" dirty="0">
              <a:solidFill>
                <a:prstClr val="black"/>
              </a:solidFill>
              <a:latin typeface="楷体" panose="02010609060101010101" pitchFamily="49" charset="-122"/>
              <a:ea typeface="楷体" panose="02010609060101010101" pitchFamily="49" charset="-122"/>
              <a:cs typeface="+mn-cs"/>
            </a:rPr>
            <a:t>电子证书</a:t>
          </a:r>
        </a:p>
      </dgm:t>
    </dgm:pt>
    <dgm:pt modelId="{F226219B-E63E-48B9-8E74-11F063803FF3}" type="sibTrans" cxnId="{E4D9BBEC-E07A-4CFB-9CF1-9F26AC8B5CB9}">
      <dgm:prSet custT="1"/>
      <dgm:spPr/>
      <dgm:t>
        <a:bodyPr/>
        <a:lstStyle/>
        <a:p>
          <a:endParaRPr lang="zh-CN" altLang="en-US" sz="2400" dirty="0">
            <a:solidFill>
              <a:schemeClr val="bg1"/>
            </a:solidFill>
            <a:latin typeface="楷体" panose="02010609060101010101" pitchFamily="49" charset="-122"/>
            <a:ea typeface="楷体" panose="02010609060101010101" pitchFamily="49" charset="-122"/>
          </a:endParaRPr>
        </a:p>
      </dgm:t>
    </dgm:pt>
    <dgm:pt modelId="{448F44EC-BAF3-4DAF-A57D-1A33E9424E7D}" type="parTrans" cxnId="{E4D9BBEC-E07A-4CFB-9CF1-9F26AC8B5CB9}">
      <dgm:prSet/>
      <dgm:spPr/>
      <dgm:t>
        <a:bodyPr/>
        <a:lstStyle/>
        <a:p>
          <a:endParaRPr lang="zh-CN" altLang="en-US"/>
        </a:p>
      </dgm:t>
    </dgm:pt>
    <dgm:pt modelId="{7C986112-CD0F-4EEB-B8D1-C041A07B370E}" type="pres">
      <dgm:prSet presAssocID="{FA96E35A-E2E6-4902-A87D-E3ADC5F8A0AE}" presName="Name0" presStyleCnt="0">
        <dgm:presLayoutVars>
          <dgm:chMax/>
          <dgm:chPref/>
          <dgm:dir/>
          <dgm:animLvl val="lvl"/>
        </dgm:presLayoutVars>
      </dgm:prSet>
      <dgm:spPr/>
    </dgm:pt>
    <dgm:pt modelId="{A939F555-1D82-44F6-92E0-1FB076C1CFEC}" type="pres">
      <dgm:prSet presAssocID="{CCC393C7-96EC-46B5-80D6-8550D4AD646A}" presName="composite" presStyleCnt="0"/>
      <dgm:spPr/>
    </dgm:pt>
    <dgm:pt modelId="{DC6FB0A7-A5C0-4855-9B6B-C641AF39547C}" type="pres">
      <dgm:prSet presAssocID="{CCC393C7-96EC-46B5-80D6-8550D4AD646A}" presName="Parent1" presStyleLbl="node1" presStyleIdx="0" presStyleCnt="8" custScaleX="232874" custScaleY="95937" custLinFactX="53550" custLinFactNeighborX="100000" custLinFactNeighborY="12291">
        <dgm:presLayoutVars>
          <dgm:chMax val="1"/>
          <dgm:chPref val="1"/>
          <dgm:bulletEnabled val="1"/>
        </dgm:presLayoutVars>
      </dgm:prSet>
      <dgm:spPr/>
    </dgm:pt>
    <dgm:pt modelId="{53E53ED5-0882-4DFC-9C9E-737838B4E85D}" type="pres">
      <dgm:prSet presAssocID="{CCC393C7-96EC-46B5-80D6-8550D4AD646A}" presName="Childtext1" presStyleLbl="revTx" presStyleIdx="0" presStyleCnt="4" custLinFactNeighborX="54515" custLinFactNeighborY="-28018">
        <dgm:presLayoutVars>
          <dgm:chMax val="0"/>
          <dgm:chPref val="0"/>
          <dgm:bulletEnabled val="1"/>
        </dgm:presLayoutVars>
      </dgm:prSet>
      <dgm:spPr/>
    </dgm:pt>
    <dgm:pt modelId="{E7BF5812-88BA-41A0-B9FD-76E6395965A2}" type="pres">
      <dgm:prSet presAssocID="{CCC393C7-96EC-46B5-80D6-8550D4AD646A}" presName="BalanceSpacing" presStyleCnt="0"/>
      <dgm:spPr/>
    </dgm:pt>
    <dgm:pt modelId="{09313089-5D60-4F7A-B0CC-CDF67FE5F82F}" type="pres">
      <dgm:prSet presAssocID="{CCC393C7-96EC-46B5-80D6-8550D4AD646A}" presName="BalanceSpacing1" presStyleCnt="0"/>
      <dgm:spPr/>
    </dgm:pt>
    <dgm:pt modelId="{D39BC827-022D-4A6B-92C6-C46583A4F5F1}" type="pres">
      <dgm:prSet presAssocID="{6EE4E23F-9F63-4B8B-B064-1C19D2582C74}" presName="Accent1Text" presStyleLbl="node1" presStyleIdx="1" presStyleCnt="8" custScaleX="215485" custScaleY="87284" custLinFactNeighborX="-4834" custLinFactNeighborY="10228"/>
      <dgm:spPr/>
    </dgm:pt>
    <dgm:pt modelId="{49E29DB4-C12F-4BCD-899E-F78F6704761E}" type="pres">
      <dgm:prSet presAssocID="{6EE4E23F-9F63-4B8B-B064-1C19D2582C74}" presName="spaceBetweenRectangles" presStyleCnt="0"/>
      <dgm:spPr/>
    </dgm:pt>
    <dgm:pt modelId="{96A56AF0-16FB-4A91-B713-F086995F2060}" type="pres">
      <dgm:prSet presAssocID="{6B02802D-3616-4E34-8683-900397F87070}" presName="composite" presStyleCnt="0"/>
      <dgm:spPr/>
    </dgm:pt>
    <dgm:pt modelId="{4871463E-B1F3-4B17-8250-7C1CF178FBA9}" type="pres">
      <dgm:prSet presAssocID="{6B02802D-3616-4E34-8683-900397F87070}" presName="Parent1" presStyleLbl="node1" presStyleIdx="2" presStyleCnt="8" custScaleX="219597" custScaleY="103486" custLinFactNeighborX="51707" custLinFactNeighborY="-23448">
        <dgm:presLayoutVars>
          <dgm:chMax val="1"/>
          <dgm:chPref val="1"/>
          <dgm:bulletEnabled val="1"/>
        </dgm:presLayoutVars>
      </dgm:prSet>
      <dgm:spPr/>
    </dgm:pt>
    <dgm:pt modelId="{02DD031F-1ECC-45E9-A66C-49A4219BAB54}" type="pres">
      <dgm:prSet presAssocID="{6B02802D-3616-4E34-8683-900397F87070}" presName="Childtext1" presStyleLbl="revTx" presStyleIdx="1" presStyleCnt="4" custScaleX="196130" custScaleY="341105" custLinFactX="-55430" custLinFactNeighborX="-100000" custLinFactNeighborY="-1566">
        <dgm:presLayoutVars>
          <dgm:chMax val="0"/>
          <dgm:chPref val="0"/>
          <dgm:bulletEnabled val="1"/>
        </dgm:presLayoutVars>
      </dgm:prSet>
      <dgm:spPr/>
    </dgm:pt>
    <dgm:pt modelId="{C47FED5B-6D0B-45F6-AE5D-E32C09B4321A}" type="pres">
      <dgm:prSet presAssocID="{6B02802D-3616-4E34-8683-900397F87070}" presName="BalanceSpacing" presStyleCnt="0"/>
      <dgm:spPr/>
    </dgm:pt>
    <dgm:pt modelId="{76F69A9D-AA5A-4DA1-B711-7CBEFEDF080F}" type="pres">
      <dgm:prSet presAssocID="{6B02802D-3616-4E34-8683-900397F87070}" presName="BalanceSpacing1" presStyleCnt="0"/>
      <dgm:spPr/>
    </dgm:pt>
    <dgm:pt modelId="{0E0F8C06-2603-494A-B7E8-7344EDBE3119}" type="pres">
      <dgm:prSet presAssocID="{F2FA46A7-4BE6-4CC9-AE1A-ED5191739EB1}" presName="Accent1Text" presStyleLbl="node1" presStyleIdx="3" presStyleCnt="8" custScaleX="229517" custScaleY="95082" custLinFactX="94855" custLinFactNeighborX="100000" custLinFactNeighborY="-27650"/>
      <dgm:spPr/>
    </dgm:pt>
    <dgm:pt modelId="{8BD64A5A-6579-4B45-8B17-58E116F4D9AF}" type="pres">
      <dgm:prSet presAssocID="{F2FA46A7-4BE6-4CC9-AE1A-ED5191739EB1}" presName="spaceBetweenRectangles" presStyleCnt="0"/>
      <dgm:spPr/>
    </dgm:pt>
    <dgm:pt modelId="{A84B9071-9354-401D-8C57-F5C35210C733}" type="pres">
      <dgm:prSet presAssocID="{BD3D0A46-E136-407B-9060-A70F12140028}" presName="composite" presStyleCnt="0"/>
      <dgm:spPr/>
    </dgm:pt>
    <dgm:pt modelId="{CBC92BBC-0692-4E30-904E-87D9DFC0A60F}" type="pres">
      <dgm:prSet presAssocID="{BD3D0A46-E136-407B-9060-A70F12140028}" presName="Parent1" presStyleLbl="node1" presStyleIdx="4" presStyleCnt="8" custScaleX="243982" custScaleY="96735" custLinFactX="76978" custLinFactNeighborX="100000" custLinFactNeighborY="-62183">
        <dgm:presLayoutVars>
          <dgm:chMax val="1"/>
          <dgm:chPref val="1"/>
          <dgm:bulletEnabled val="1"/>
        </dgm:presLayoutVars>
      </dgm:prSet>
      <dgm:spPr/>
    </dgm:pt>
    <dgm:pt modelId="{9F468626-3647-474D-9341-084FC012173B}" type="pres">
      <dgm:prSet presAssocID="{BD3D0A46-E136-407B-9060-A70F12140028}" presName="Childtext1" presStyleLbl="revTx" presStyleIdx="2" presStyleCnt="4" custLinFactNeighborX="49495">
        <dgm:presLayoutVars>
          <dgm:chMax val="0"/>
          <dgm:chPref val="0"/>
          <dgm:bulletEnabled val="1"/>
        </dgm:presLayoutVars>
      </dgm:prSet>
      <dgm:spPr/>
    </dgm:pt>
    <dgm:pt modelId="{35A38626-05AC-4EE1-93E5-BF2CC6F0C9BE}" type="pres">
      <dgm:prSet presAssocID="{BD3D0A46-E136-407B-9060-A70F12140028}" presName="BalanceSpacing" presStyleCnt="0"/>
      <dgm:spPr/>
    </dgm:pt>
    <dgm:pt modelId="{5885CEC6-970C-4281-8490-B07FFDD60DE7}" type="pres">
      <dgm:prSet presAssocID="{BD3D0A46-E136-407B-9060-A70F12140028}" presName="BalanceSpacing1" presStyleCnt="0"/>
      <dgm:spPr/>
    </dgm:pt>
    <dgm:pt modelId="{B215B943-E338-4814-88F7-287C7CE2FCF2}" type="pres">
      <dgm:prSet presAssocID="{721B4A71-B2E6-47B7-9512-D6F486E3264F}" presName="Accent1Text" presStyleLbl="node1" presStyleIdx="5" presStyleCnt="8" custScaleX="290009" custScaleY="104361" custLinFactNeighborX="-8536" custLinFactNeighborY="-58370"/>
      <dgm:spPr/>
    </dgm:pt>
    <dgm:pt modelId="{C03A6A58-C906-42C1-8843-E15FEC4FB3E2}" type="pres">
      <dgm:prSet presAssocID="{721B4A71-B2E6-47B7-9512-D6F486E3264F}" presName="spaceBetweenRectangles" presStyleCnt="0"/>
      <dgm:spPr/>
    </dgm:pt>
    <dgm:pt modelId="{7B9DC8C4-A241-4BB6-B460-5A850E6C7883}" type="pres">
      <dgm:prSet presAssocID="{64D4E4F0-3FA8-47CA-945E-CAC2BDD7240C}" presName="composite" presStyleCnt="0"/>
      <dgm:spPr/>
    </dgm:pt>
    <dgm:pt modelId="{9A704539-1CBF-4B2E-830D-BA91D2B0E443}" type="pres">
      <dgm:prSet presAssocID="{64D4E4F0-3FA8-47CA-945E-CAC2BDD7240C}" presName="Parent1" presStyleLbl="node1" presStyleIdx="6" presStyleCnt="8" custScaleX="304334" custScaleY="96415" custLinFactX="2808" custLinFactNeighborX="100000" custLinFactNeighborY="-57611">
        <dgm:presLayoutVars>
          <dgm:chMax val="1"/>
          <dgm:chPref val="1"/>
          <dgm:bulletEnabled val="1"/>
        </dgm:presLayoutVars>
      </dgm:prSet>
      <dgm:spPr/>
    </dgm:pt>
    <dgm:pt modelId="{66701890-081D-40B9-A37F-33F64931224A}" type="pres">
      <dgm:prSet presAssocID="{64D4E4F0-3FA8-47CA-945E-CAC2BDD7240C}" presName="Childtext1" presStyleLbl="revTx" presStyleIdx="3" presStyleCnt="4">
        <dgm:presLayoutVars>
          <dgm:chMax val="0"/>
          <dgm:chPref val="0"/>
          <dgm:bulletEnabled val="1"/>
        </dgm:presLayoutVars>
      </dgm:prSet>
      <dgm:spPr/>
    </dgm:pt>
    <dgm:pt modelId="{61D37230-B258-4A9C-8A81-27D2EAAA8B4C}" type="pres">
      <dgm:prSet presAssocID="{64D4E4F0-3FA8-47CA-945E-CAC2BDD7240C}" presName="BalanceSpacing" presStyleCnt="0"/>
      <dgm:spPr/>
    </dgm:pt>
    <dgm:pt modelId="{E5370C51-F965-4BE1-BDFA-B82F3AE3DEF7}" type="pres">
      <dgm:prSet presAssocID="{64D4E4F0-3FA8-47CA-945E-CAC2BDD7240C}" presName="BalanceSpacing1" presStyleCnt="0"/>
      <dgm:spPr/>
    </dgm:pt>
    <dgm:pt modelId="{98C134BF-7521-4C7A-BF35-EED86CC8F90F}" type="pres">
      <dgm:prSet presAssocID="{F226219B-E63E-48B9-8E74-11F063803FF3}" presName="Accent1Text" presStyleLbl="node1" presStyleIdx="7" presStyleCnt="8" custFlipVert="1" custFlipHor="0" custScaleX="3193" custScaleY="8530" custLinFactX="-152713" custLinFactY="-81107" custLinFactNeighborX="-200000" custLinFactNeighborY="-100000"/>
      <dgm:spPr/>
    </dgm:pt>
  </dgm:ptLst>
  <dgm:cxnLst>
    <dgm:cxn modelId="{5706040B-994A-4939-8546-C97618FF8678}" type="presOf" srcId="{F2FA46A7-4BE6-4CC9-AE1A-ED5191739EB1}" destId="{0E0F8C06-2603-494A-B7E8-7344EDBE3119}" srcOrd="0" destOrd="0" presId="urn:microsoft.com/office/officeart/2008/layout/AlternatingHexagons"/>
    <dgm:cxn modelId="{58F9B811-1918-490A-B7A2-6B528592BBB1}" type="presOf" srcId="{6B02802D-3616-4E34-8683-900397F87070}" destId="{4871463E-B1F3-4B17-8250-7C1CF178FBA9}" srcOrd="0" destOrd="0" presId="urn:microsoft.com/office/officeart/2008/layout/AlternatingHexagons"/>
    <dgm:cxn modelId="{22DBB825-0B79-4C35-A810-A9C38210B3A4}" type="presOf" srcId="{BD3D0A46-E136-407B-9060-A70F12140028}" destId="{CBC92BBC-0692-4E30-904E-87D9DFC0A60F}" srcOrd="0" destOrd="0" presId="urn:microsoft.com/office/officeart/2008/layout/AlternatingHexagons"/>
    <dgm:cxn modelId="{6685C825-6B21-4EB0-8D1E-B9F007D2F6C4}" type="presOf" srcId="{CCC393C7-96EC-46B5-80D6-8550D4AD646A}" destId="{DC6FB0A7-A5C0-4855-9B6B-C641AF39547C}" srcOrd="0" destOrd="0" presId="urn:microsoft.com/office/officeart/2008/layout/AlternatingHexagons"/>
    <dgm:cxn modelId="{6B9BD53B-9F43-4CB5-9C58-550E1BA25ED0}" type="presOf" srcId="{99E1EEC4-BF8B-409A-961D-E36F387679DC}" destId="{02DD031F-1ECC-45E9-A66C-49A4219BAB54}" srcOrd="0" destOrd="0" presId="urn:microsoft.com/office/officeart/2008/layout/AlternatingHexagons"/>
    <dgm:cxn modelId="{27E5925B-BCF2-4C65-B159-A7BA64ABA883}" type="presOf" srcId="{FA96E35A-E2E6-4902-A87D-E3ADC5F8A0AE}" destId="{7C986112-CD0F-4EEB-B8D1-C041A07B370E}" srcOrd="0" destOrd="0" presId="urn:microsoft.com/office/officeart/2008/layout/AlternatingHexagons"/>
    <dgm:cxn modelId="{09A5D55D-6E5A-4B70-A8D1-CFB7A9E731F9}" srcId="{FA96E35A-E2E6-4902-A87D-E3ADC5F8A0AE}" destId="{BD3D0A46-E136-407B-9060-A70F12140028}" srcOrd="2" destOrd="0" parTransId="{5EB0DCFE-5A9B-4761-BF2C-9DC4D1D254E6}" sibTransId="{721B4A71-B2E6-47B7-9512-D6F486E3264F}"/>
    <dgm:cxn modelId="{8046AE78-F2E1-48C6-99A3-1CBBF601B4CD}" type="presOf" srcId="{F226219B-E63E-48B9-8E74-11F063803FF3}" destId="{98C134BF-7521-4C7A-BF35-EED86CC8F90F}" srcOrd="0" destOrd="0" presId="urn:microsoft.com/office/officeart/2008/layout/AlternatingHexagons"/>
    <dgm:cxn modelId="{F83CE8AA-A368-40A4-9409-3806C4F091DF}" type="presOf" srcId="{64D4E4F0-3FA8-47CA-945E-CAC2BDD7240C}" destId="{9A704539-1CBF-4B2E-830D-BA91D2B0E443}" srcOrd="0" destOrd="0" presId="urn:microsoft.com/office/officeart/2008/layout/AlternatingHexagons"/>
    <dgm:cxn modelId="{9090BFB2-402D-4357-B77E-4BAD3AA0934E}" srcId="{FA96E35A-E2E6-4902-A87D-E3ADC5F8A0AE}" destId="{CCC393C7-96EC-46B5-80D6-8550D4AD646A}" srcOrd="0" destOrd="0" parTransId="{66A752AA-FA3B-4931-9630-2A6D50C704F5}" sibTransId="{6EE4E23F-9F63-4B8B-B064-1C19D2582C74}"/>
    <dgm:cxn modelId="{9367C5B6-2A6A-4AFE-A33A-FE765BC8BDFD}" type="presOf" srcId="{6EE4E23F-9F63-4B8B-B064-1C19D2582C74}" destId="{D39BC827-022D-4A6B-92C6-C46583A4F5F1}" srcOrd="0" destOrd="0" presId="urn:microsoft.com/office/officeart/2008/layout/AlternatingHexagons"/>
    <dgm:cxn modelId="{AEE721D8-F6BC-4DDF-AF13-B236007794F0}" srcId="{FA96E35A-E2E6-4902-A87D-E3ADC5F8A0AE}" destId="{6B02802D-3616-4E34-8683-900397F87070}" srcOrd="1" destOrd="0" parTransId="{E8BB19D0-C2F5-421F-A5F0-BDB53E051189}" sibTransId="{F2FA46A7-4BE6-4CC9-AE1A-ED5191739EB1}"/>
    <dgm:cxn modelId="{A36035E6-F50F-4690-A1A6-E436D10AA74B}" srcId="{6B02802D-3616-4E34-8683-900397F87070}" destId="{99E1EEC4-BF8B-409A-961D-E36F387679DC}" srcOrd="0" destOrd="0" parTransId="{E311EB80-D993-4456-BD67-D20BAC66F3B2}" sibTransId="{E9E8F2D0-A66C-4513-90AA-4265365BEB26}"/>
    <dgm:cxn modelId="{E4D9BBEC-E07A-4CFB-9CF1-9F26AC8B5CB9}" srcId="{FA96E35A-E2E6-4902-A87D-E3ADC5F8A0AE}" destId="{64D4E4F0-3FA8-47CA-945E-CAC2BDD7240C}" srcOrd="3" destOrd="0" parTransId="{448F44EC-BAF3-4DAF-A57D-1A33E9424E7D}" sibTransId="{F226219B-E63E-48B9-8E74-11F063803FF3}"/>
    <dgm:cxn modelId="{7DAC0CFD-D01F-4996-A1AE-B5256446E15A}" type="presOf" srcId="{721B4A71-B2E6-47B7-9512-D6F486E3264F}" destId="{B215B943-E338-4814-88F7-287C7CE2FCF2}" srcOrd="0" destOrd="0" presId="urn:microsoft.com/office/officeart/2008/layout/AlternatingHexagons"/>
    <dgm:cxn modelId="{1E9AF461-7D95-4429-A9ED-70CBBB00E7A9}" type="presParOf" srcId="{7C986112-CD0F-4EEB-B8D1-C041A07B370E}" destId="{A939F555-1D82-44F6-92E0-1FB076C1CFEC}" srcOrd="0" destOrd="0" presId="urn:microsoft.com/office/officeart/2008/layout/AlternatingHexagons"/>
    <dgm:cxn modelId="{01968D5F-EC4D-4351-8400-7570D0751B16}" type="presParOf" srcId="{A939F555-1D82-44F6-92E0-1FB076C1CFEC}" destId="{DC6FB0A7-A5C0-4855-9B6B-C641AF39547C}" srcOrd="0" destOrd="0" presId="urn:microsoft.com/office/officeart/2008/layout/AlternatingHexagons"/>
    <dgm:cxn modelId="{0C259ED6-CF7D-4ABF-A2C5-049DFEA337DA}" type="presParOf" srcId="{A939F555-1D82-44F6-92E0-1FB076C1CFEC}" destId="{53E53ED5-0882-4DFC-9C9E-737838B4E85D}" srcOrd="1" destOrd="0" presId="urn:microsoft.com/office/officeart/2008/layout/AlternatingHexagons"/>
    <dgm:cxn modelId="{FD3CC331-C998-4A8C-A0F9-4E7BE8F1DF53}" type="presParOf" srcId="{A939F555-1D82-44F6-92E0-1FB076C1CFEC}" destId="{E7BF5812-88BA-41A0-B9FD-76E6395965A2}" srcOrd="2" destOrd="0" presId="urn:microsoft.com/office/officeart/2008/layout/AlternatingHexagons"/>
    <dgm:cxn modelId="{654F6E51-E94F-470E-B8D6-87A19319B909}" type="presParOf" srcId="{A939F555-1D82-44F6-92E0-1FB076C1CFEC}" destId="{09313089-5D60-4F7A-B0CC-CDF67FE5F82F}" srcOrd="3" destOrd="0" presId="urn:microsoft.com/office/officeart/2008/layout/AlternatingHexagons"/>
    <dgm:cxn modelId="{CE8104D3-FF46-47CA-A511-E4904245613A}" type="presParOf" srcId="{A939F555-1D82-44F6-92E0-1FB076C1CFEC}" destId="{D39BC827-022D-4A6B-92C6-C46583A4F5F1}" srcOrd="4" destOrd="0" presId="urn:microsoft.com/office/officeart/2008/layout/AlternatingHexagons"/>
    <dgm:cxn modelId="{171D0DF4-83C4-47D3-B5C9-5A5FF3FEACD0}" type="presParOf" srcId="{7C986112-CD0F-4EEB-B8D1-C041A07B370E}" destId="{49E29DB4-C12F-4BCD-899E-F78F6704761E}" srcOrd="1" destOrd="0" presId="urn:microsoft.com/office/officeart/2008/layout/AlternatingHexagons"/>
    <dgm:cxn modelId="{18A22DA5-7C4D-470B-8894-A823468FFD77}" type="presParOf" srcId="{7C986112-CD0F-4EEB-B8D1-C041A07B370E}" destId="{96A56AF0-16FB-4A91-B713-F086995F2060}" srcOrd="2" destOrd="0" presId="urn:microsoft.com/office/officeart/2008/layout/AlternatingHexagons"/>
    <dgm:cxn modelId="{1660E997-A151-491B-A60C-032893E92F38}" type="presParOf" srcId="{96A56AF0-16FB-4A91-B713-F086995F2060}" destId="{4871463E-B1F3-4B17-8250-7C1CF178FBA9}" srcOrd="0" destOrd="0" presId="urn:microsoft.com/office/officeart/2008/layout/AlternatingHexagons"/>
    <dgm:cxn modelId="{2DC4B1A3-5BE3-48CB-B3F7-7BEB911D7AB3}" type="presParOf" srcId="{96A56AF0-16FB-4A91-B713-F086995F2060}" destId="{02DD031F-1ECC-45E9-A66C-49A4219BAB54}" srcOrd="1" destOrd="0" presId="urn:microsoft.com/office/officeart/2008/layout/AlternatingHexagons"/>
    <dgm:cxn modelId="{9FDA3FDB-4219-4323-82D4-31623F912D45}" type="presParOf" srcId="{96A56AF0-16FB-4A91-B713-F086995F2060}" destId="{C47FED5B-6D0B-45F6-AE5D-E32C09B4321A}" srcOrd="2" destOrd="0" presId="urn:microsoft.com/office/officeart/2008/layout/AlternatingHexagons"/>
    <dgm:cxn modelId="{7C639592-11AA-46EA-9A3F-A3CCB3A5317A}" type="presParOf" srcId="{96A56AF0-16FB-4A91-B713-F086995F2060}" destId="{76F69A9D-AA5A-4DA1-B711-7CBEFEDF080F}" srcOrd="3" destOrd="0" presId="urn:microsoft.com/office/officeart/2008/layout/AlternatingHexagons"/>
    <dgm:cxn modelId="{82E9FFD0-60D8-4602-9A3C-A7C55E9F9F6C}" type="presParOf" srcId="{96A56AF0-16FB-4A91-B713-F086995F2060}" destId="{0E0F8C06-2603-494A-B7E8-7344EDBE3119}" srcOrd="4" destOrd="0" presId="urn:microsoft.com/office/officeart/2008/layout/AlternatingHexagons"/>
    <dgm:cxn modelId="{C1CA2534-83C4-4441-81A9-E68C5FF15E60}" type="presParOf" srcId="{7C986112-CD0F-4EEB-B8D1-C041A07B370E}" destId="{8BD64A5A-6579-4B45-8B17-58E116F4D9AF}" srcOrd="3" destOrd="0" presId="urn:microsoft.com/office/officeart/2008/layout/AlternatingHexagons"/>
    <dgm:cxn modelId="{A5DD0570-510B-48A3-AB49-3E7BF5A4813C}" type="presParOf" srcId="{7C986112-CD0F-4EEB-B8D1-C041A07B370E}" destId="{A84B9071-9354-401D-8C57-F5C35210C733}" srcOrd="4" destOrd="0" presId="urn:microsoft.com/office/officeart/2008/layout/AlternatingHexagons"/>
    <dgm:cxn modelId="{A6263FEB-F3E7-4288-A9D3-7212F19EFA96}" type="presParOf" srcId="{A84B9071-9354-401D-8C57-F5C35210C733}" destId="{CBC92BBC-0692-4E30-904E-87D9DFC0A60F}" srcOrd="0" destOrd="0" presId="urn:microsoft.com/office/officeart/2008/layout/AlternatingHexagons"/>
    <dgm:cxn modelId="{1A55CB9C-2391-4489-AA4D-F114C0249356}" type="presParOf" srcId="{A84B9071-9354-401D-8C57-F5C35210C733}" destId="{9F468626-3647-474D-9341-084FC012173B}" srcOrd="1" destOrd="0" presId="urn:microsoft.com/office/officeart/2008/layout/AlternatingHexagons"/>
    <dgm:cxn modelId="{E816CA2B-A039-49FD-977F-8DFD47C95093}" type="presParOf" srcId="{A84B9071-9354-401D-8C57-F5C35210C733}" destId="{35A38626-05AC-4EE1-93E5-BF2CC6F0C9BE}" srcOrd="2" destOrd="0" presId="urn:microsoft.com/office/officeart/2008/layout/AlternatingHexagons"/>
    <dgm:cxn modelId="{D8B01338-0DC6-41AF-B4EA-4A015E330FA5}" type="presParOf" srcId="{A84B9071-9354-401D-8C57-F5C35210C733}" destId="{5885CEC6-970C-4281-8490-B07FFDD60DE7}" srcOrd="3" destOrd="0" presId="urn:microsoft.com/office/officeart/2008/layout/AlternatingHexagons"/>
    <dgm:cxn modelId="{E013544F-1F34-4E65-A80D-23280F82D6C9}" type="presParOf" srcId="{A84B9071-9354-401D-8C57-F5C35210C733}" destId="{B215B943-E338-4814-88F7-287C7CE2FCF2}" srcOrd="4" destOrd="0" presId="urn:microsoft.com/office/officeart/2008/layout/AlternatingHexagons"/>
    <dgm:cxn modelId="{C1D0D196-BE2F-49F0-8991-1BBD495A217D}" type="presParOf" srcId="{7C986112-CD0F-4EEB-B8D1-C041A07B370E}" destId="{C03A6A58-C906-42C1-8843-E15FEC4FB3E2}" srcOrd="5" destOrd="0" presId="urn:microsoft.com/office/officeart/2008/layout/AlternatingHexagons"/>
    <dgm:cxn modelId="{53A61DA6-E6CD-4FAD-941F-630026EBE2EB}" type="presParOf" srcId="{7C986112-CD0F-4EEB-B8D1-C041A07B370E}" destId="{7B9DC8C4-A241-4BB6-B460-5A850E6C7883}" srcOrd="6" destOrd="0" presId="urn:microsoft.com/office/officeart/2008/layout/AlternatingHexagons"/>
    <dgm:cxn modelId="{3F18E441-31DD-4F0F-8ABD-A13DDC751758}" type="presParOf" srcId="{7B9DC8C4-A241-4BB6-B460-5A850E6C7883}" destId="{9A704539-1CBF-4B2E-830D-BA91D2B0E443}" srcOrd="0" destOrd="0" presId="urn:microsoft.com/office/officeart/2008/layout/AlternatingHexagons"/>
    <dgm:cxn modelId="{D7671F44-387D-4053-90E5-B3FD6453E482}" type="presParOf" srcId="{7B9DC8C4-A241-4BB6-B460-5A850E6C7883}" destId="{66701890-081D-40B9-A37F-33F64931224A}" srcOrd="1" destOrd="0" presId="urn:microsoft.com/office/officeart/2008/layout/AlternatingHexagons"/>
    <dgm:cxn modelId="{5D55B266-322B-453B-9985-AE443CF1D191}" type="presParOf" srcId="{7B9DC8C4-A241-4BB6-B460-5A850E6C7883}" destId="{61D37230-B258-4A9C-8A81-27D2EAAA8B4C}" srcOrd="2" destOrd="0" presId="urn:microsoft.com/office/officeart/2008/layout/AlternatingHexagons"/>
    <dgm:cxn modelId="{A6ACDF7F-F081-471B-BE40-F7A8499A9700}" type="presParOf" srcId="{7B9DC8C4-A241-4BB6-B460-5A850E6C7883}" destId="{E5370C51-F965-4BE1-BDFA-B82F3AE3DEF7}" srcOrd="3" destOrd="0" presId="urn:microsoft.com/office/officeart/2008/layout/AlternatingHexagons"/>
    <dgm:cxn modelId="{5ACA1B0A-20EE-4A9D-8CCA-CBBEC6131398}" type="presParOf" srcId="{7B9DC8C4-A241-4BB6-B460-5A850E6C7883}" destId="{98C134BF-7521-4C7A-BF35-EED86CC8F90F}"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3D0DD37-7F9B-43A8-B63F-9F6F76986CAF}" type="doc">
      <dgm:prSet loTypeId="urn:microsoft.com/office/officeart/2005/8/layout/hProcess9" loCatId="process" qsTypeId="urn:microsoft.com/office/officeart/2005/8/quickstyle/simple1" qsCatId="simple" csTypeId="urn:microsoft.com/office/officeart/2005/8/colors/accent1_2" csCatId="accent1" phldr="1"/>
      <dgm:spPr/>
    </dgm:pt>
    <dgm:pt modelId="{13082A42-C22A-4DC0-86DD-9BAD040C84F3}">
      <dgm:prSet phldrT="[文本]"/>
      <dgm:spPr/>
      <dgm:t>
        <a:bodyPr/>
        <a:lstStyle/>
        <a:p>
          <a:r>
            <a:rPr lang="zh-CN" altLang="en-US" dirty="0">
              <a:solidFill>
                <a:schemeClr val="bg1"/>
              </a:solidFill>
            </a:rPr>
            <a:t>标准勘察档案归档目录</a:t>
          </a:r>
        </a:p>
      </dgm:t>
    </dgm:pt>
    <dgm:pt modelId="{33A494A4-E412-46D9-A12F-0EAE3DBFD674}" type="parTrans" cxnId="{73A50069-23A8-47BB-B2D7-59CA1B15E66F}">
      <dgm:prSet/>
      <dgm:spPr/>
      <dgm:t>
        <a:bodyPr/>
        <a:lstStyle/>
        <a:p>
          <a:endParaRPr lang="zh-CN" altLang="en-US"/>
        </a:p>
      </dgm:t>
    </dgm:pt>
    <dgm:pt modelId="{F0144CD2-FBFC-4E0F-AF6D-E59C23A19A8B}" type="sibTrans" cxnId="{73A50069-23A8-47BB-B2D7-59CA1B15E66F}">
      <dgm:prSet/>
      <dgm:spPr/>
      <dgm:t>
        <a:bodyPr/>
        <a:lstStyle/>
        <a:p>
          <a:endParaRPr lang="zh-CN" altLang="en-US"/>
        </a:p>
      </dgm:t>
    </dgm:pt>
    <dgm:pt modelId="{822E4150-ED27-4EB4-859E-ADE274656D00}">
      <dgm:prSet phldrT="[文本]"/>
      <dgm:spPr/>
      <dgm:t>
        <a:bodyPr/>
        <a:lstStyle/>
        <a:p>
          <a:r>
            <a:rPr lang="zh-CN" altLang="en-US" dirty="0">
              <a:solidFill>
                <a:schemeClr val="bg1"/>
              </a:solidFill>
            </a:rPr>
            <a:t>勘察企业按标准上传资料</a:t>
          </a:r>
        </a:p>
      </dgm:t>
    </dgm:pt>
    <dgm:pt modelId="{72AAB054-49A6-49A9-978B-E9F8D877A315}" type="parTrans" cxnId="{A96E26BF-B550-434F-A56A-C76FBE9518CC}">
      <dgm:prSet/>
      <dgm:spPr/>
      <dgm:t>
        <a:bodyPr/>
        <a:lstStyle/>
        <a:p>
          <a:endParaRPr lang="zh-CN" altLang="en-US"/>
        </a:p>
      </dgm:t>
    </dgm:pt>
    <dgm:pt modelId="{C31E7021-56F8-4C87-A756-D9D542DC41FB}" type="sibTrans" cxnId="{A96E26BF-B550-434F-A56A-C76FBE9518CC}">
      <dgm:prSet/>
      <dgm:spPr/>
      <dgm:t>
        <a:bodyPr/>
        <a:lstStyle/>
        <a:p>
          <a:endParaRPr lang="zh-CN" altLang="en-US"/>
        </a:p>
      </dgm:t>
    </dgm:pt>
    <dgm:pt modelId="{2DFB0B97-A736-46FC-87D9-FF4B74D9F7FA}">
      <dgm:prSet phldrT="[文本]"/>
      <dgm:spPr/>
      <dgm:t>
        <a:bodyPr/>
        <a:lstStyle/>
        <a:p>
          <a:r>
            <a:rPr lang="zh-CN" altLang="en-US" dirty="0">
              <a:solidFill>
                <a:schemeClr val="bg1"/>
              </a:solidFill>
            </a:rPr>
            <a:t>形成勘察项目电子档案备案</a:t>
          </a:r>
        </a:p>
      </dgm:t>
    </dgm:pt>
    <dgm:pt modelId="{482C5D3C-E08B-4A82-B24F-60D45AB386DE}" type="parTrans" cxnId="{04F0AEE8-10FF-4725-AAD0-A0FD8F567DB7}">
      <dgm:prSet/>
      <dgm:spPr/>
      <dgm:t>
        <a:bodyPr/>
        <a:lstStyle/>
        <a:p>
          <a:endParaRPr lang="zh-CN" altLang="en-US"/>
        </a:p>
      </dgm:t>
    </dgm:pt>
    <dgm:pt modelId="{91E76704-B416-452D-9DCE-E767BBE28790}" type="sibTrans" cxnId="{04F0AEE8-10FF-4725-AAD0-A0FD8F567DB7}">
      <dgm:prSet/>
      <dgm:spPr/>
      <dgm:t>
        <a:bodyPr/>
        <a:lstStyle/>
        <a:p>
          <a:endParaRPr lang="zh-CN" altLang="en-US"/>
        </a:p>
      </dgm:t>
    </dgm:pt>
    <dgm:pt modelId="{9F35400B-92BD-41BD-A7EC-A821BAAF57CA}" type="pres">
      <dgm:prSet presAssocID="{03D0DD37-7F9B-43A8-B63F-9F6F76986CAF}" presName="CompostProcess" presStyleCnt="0">
        <dgm:presLayoutVars>
          <dgm:dir/>
          <dgm:resizeHandles val="exact"/>
        </dgm:presLayoutVars>
      </dgm:prSet>
      <dgm:spPr/>
    </dgm:pt>
    <dgm:pt modelId="{FDAD9D7D-393E-4D85-80C4-9EFB47AD5CB6}" type="pres">
      <dgm:prSet presAssocID="{03D0DD37-7F9B-43A8-B63F-9F6F76986CAF}" presName="arrow" presStyleLbl="bgShp" presStyleIdx="0" presStyleCnt="1"/>
      <dgm:spPr/>
    </dgm:pt>
    <dgm:pt modelId="{2791C1EA-4E7C-4026-AEA4-2AAEF62B99FF}" type="pres">
      <dgm:prSet presAssocID="{03D0DD37-7F9B-43A8-B63F-9F6F76986CAF}" presName="linearProcess" presStyleCnt="0"/>
      <dgm:spPr/>
    </dgm:pt>
    <dgm:pt modelId="{71B64117-2237-4136-95D8-46CB1B54E1B7}" type="pres">
      <dgm:prSet presAssocID="{13082A42-C22A-4DC0-86DD-9BAD040C84F3}" presName="textNode" presStyleLbl="node1" presStyleIdx="0" presStyleCnt="3">
        <dgm:presLayoutVars>
          <dgm:bulletEnabled val="1"/>
        </dgm:presLayoutVars>
      </dgm:prSet>
      <dgm:spPr/>
    </dgm:pt>
    <dgm:pt modelId="{80F3A9B5-F2C1-4624-B0A2-113E4E0EC84B}" type="pres">
      <dgm:prSet presAssocID="{F0144CD2-FBFC-4E0F-AF6D-E59C23A19A8B}" presName="sibTrans" presStyleCnt="0"/>
      <dgm:spPr/>
    </dgm:pt>
    <dgm:pt modelId="{CB8E7E19-BBBA-48CF-A93F-7191BE32DA5D}" type="pres">
      <dgm:prSet presAssocID="{822E4150-ED27-4EB4-859E-ADE274656D00}" presName="textNode" presStyleLbl="node1" presStyleIdx="1" presStyleCnt="3">
        <dgm:presLayoutVars>
          <dgm:bulletEnabled val="1"/>
        </dgm:presLayoutVars>
      </dgm:prSet>
      <dgm:spPr/>
    </dgm:pt>
    <dgm:pt modelId="{F815C719-AB95-471B-910A-BD884E1E7E42}" type="pres">
      <dgm:prSet presAssocID="{C31E7021-56F8-4C87-A756-D9D542DC41FB}" presName="sibTrans" presStyleCnt="0"/>
      <dgm:spPr/>
    </dgm:pt>
    <dgm:pt modelId="{28A385A8-E4F7-4A78-9879-C60CAB8DB49C}" type="pres">
      <dgm:prSet presAssocID="{2DFB0B97-A736-46FC-87D9-FF4B74D9F7FA}" presName="textNode" presStyleLbl="node1" presStyleIdx="2" presStyleCnt="3">
        <dgm:presLayoutVars>
          <dgm:bulletEnabled val="1"/>
        </dgm:presLayoutVars>
      </dgm:prSet>
      <dgm:spPr/>
    </dgm:pt>
  </dgm:ptLst>
  <dgm:cxnLst>
    <dgm:cxn modelId="{BB573C0C-310E-4C3F-8E13-DC2D4418AFE0}" type="presOf" srcId="{13082A42-C22A-4DC0-86DD-9BAD040C84F3}" destId="{71B64117-2237-4136-95D8-46CB1B54E1B7}" srcOrd="0" destOrd="0" presId="urn:microsoft.com/office/officeart/2005/8/layout/hProcess9"/>
    <dgm:cxn modelId="{73A50069-23A8-47BB-B2D7-59CA1B15E66F}" srcId="{03D0DD37-7F9B-43A8-B63F-9F6F76986CAF}" destId="{13082A42-C22A-4DC0-86DD-9BAD040C84F3}" srcOrd="0" destOrd="0" parTransId="{33A494A4-E412-46D9-A12F-0EAE3DBFD674}" sibTransId="{F0144CD2-FBFC-4E0F-AF6D-E59C23A19A8B}"/>
    <dgm:cxn modelId="{731D4D7D-DB4A-468E-B9FC-562F9F167433}" type="presOf" srcId="{822E4150-ED27-4EB4-859E-ADE274656D00}" destId="{CB8E7E19-BBBA-48CF-A93F-7191BE32DA5D}" srcOrd="0" destOrd="0" presId="urn:microsoft.com/office/officeart/2005/8/layout/hProcess9"/>
    <dgm:cxn modelId="{132C4D95-5A8E-4ECE-B609-CC85C40A0C38}" type="presOf" srcId="{2DFB0B97-A736-46FC-87D9-FF4B74D9F7FA}" destId="{28A385A8-E4F7-4A78-9879-C60CAB8DB49C}" srcOrd="0" destOrd="0" presId="urn:microsoft.com/office/officeart/2005/8/layout/hProcess9"/>
    <dgm:cxn modelId="{A96E26BF-B550-434F-A56A-C76FBE9518CC}" srcId="{03D0DD37-7F9B-43A8-B63F-9F6F76986CAF}" destId="{822E4150-ED27-4EB4-859E-ADE274656D00}" srcOrd="1" destOrd="0" parTransId="{72AAB054-49A6-49A9-978B-E9F8D877A315}" sibTransId="{C31E7021-56F8-4C87-A756-D9D542DC41FB}"/>
    <dgm:cxn modelId="{DEFA6ECA-083E-4100-93C6-3A5D0B796E06}" type="presOf" srcId="{03D0DD37-7F9B-43A8-B63F-9F6F76986CAF}" destId="{9F35400B-92BD-41BD-A7EC-A821BAAF57CA}" srcOrd="0" destOrd="0" presId="urn:microsoft.com/office/officeart/2005/8/layout/hProcess9"/>
    <dgm:cxn modelId="{04F0AEE8-10FF-4725-AAD0-A0FD8F567DB7}" srcId="{03D0DD37-7F9B-43A8-B63F-9F6F76986CAF}" destId="{2DFB0B97-A736-46FC-87D9-FF4B74D9F7FA}" srcOrd="2" destOrd="0" parTransId="{482C5D3C-E08B-4A82-B24F-60D45AB386DE}" sibTransId="{91E76704-B416-452D-9DCE-E767BBE28790}"/>
    <dgm:cxn modelId="{F5B76399-253D-4799-BCBF-A60D5DD2D935}" type="presParOf" srcId="{9F35400B-92BD-41BD-A7EC-A821BAAF57CA}" destId="{FDAD9D7D-393E-4D85-80C4-9EFB47AD5CB6}" srcOrd="0" destOrd="0" presId="urn:microsoft.com/office/officeart/2005/8/layout/hProcess9"/>
    <dgm:cxn modelId="{B39C4331-E362-49EE-9044-14EA45590E39}" type="presParOf" srcId="{9F35400B-92BD-41BD-A7EC-A821BAAF57CA}" destId="{2791C1EA-4E7C-4026-AEA4-2AAEF62B99FF}" srcOrd="1" destOrd="0" presId="urn:microsoft.com/office/officeart/2005/8/layout/hProcess9"/>
    <dgm:cxn modelId="{5ADC86F7-E956-4377-A4FA-4CFEBABCC415}" type="presParOf" srcId="{2791C1EA-4E7C-4026-AEA4-2AAEF62B99FF}" destId="{71B64117-2237-4136-95D8-46CB1B54E1B7}" srcOrd="0" destOrd="0" presId="urn:microsoft.com/office/officeart/2005/8/layout/hProcess9"/>
    <dgm:cxn modelId="{1529BEB5-CA86-47BD-9C54-F6E7336BB523}" type="presParOf" srcId="{2791C1EA-4E7C-4026-AEA4-2AAEF62B99FF}" destId="{80F3A9B5-F2C1-4624-B0A2-113E4E0EC84B}" srcOrd="1" destOrd="0" presId="urn:microsoft.com/office/officeart/2005/8/layout/hProcess9"/>
    <dgm:cxn modelId="{178169BD-D412-46F3-9441-7F69C663E207}" type="presParOf" srcId="{2791C1EA-4E7C-4026-AEA4-2AAEF62B99FF}" destId="{CB8E7E19-BBBA-48CF-A93F-7191BE32DA5D}" srcOrd="2" destOrd="0" presId="urn:microsoft.com/office/officeart/2005/8/layout/hProcess9"/>
    <dgm:cxn modelId="{78987855-7752-4EE1-AFBD-C05148CF2687}" type="presParOf" srcId="{2791C1EA-4E7C-4026-AEA4-2AAEF62B99FF}" destId="{F815C719-AB95-471B-910A-BD884E1E7E42}" srcOrd="3" destOrd="0" presId="urn:microsoft.com/office/officeart/2005/8/layout/hProcess9"/>
    <dgm:cxn modelId="{F2495B78-CF6F-4F2E-923F-93FF5F63472A}" type="presParOf" srcId="{2791C1EA-4E7C-4026-AEA4-2AAEF62B99FF}" destId="{28A385A8-E4F7-4A78-9879-C60CAB8DB49C}"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4A4E8A9-B80E-4991-B176-79370EEF9F88}"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zh-CN" altLang="en-US"/>
        </a:p>
      </dgm:t>
    </dgm:pt>
    <dgm:pt modelId="{A97ABB38-F821-47D1-9B76-B7716F435A22}">
      <dgm:prSet phldrT="[文本]" custT="1"/>
      <dgm:spPr/>
      <dgm:t>
        <a:bodyPr vert="vert"/>
        <a:lstStyle/>
        <a:p>
          <a:r>
            <a:rPr lang="zh-CN" altLang="en-US" sz="3600" dirty="0">
              <a:solidFill>
                <a:schemeClr val="bg1"/>
              </a:solidFill>
              <a:latin typeface="楷体" panose="02010609060101010101" pitchFamily="49" charset="-122"/>
              <a:ea typeface="楷体" panose="02010609060101010101" pitchFamily="49" charset="-122"/>
            </a:rPr>
            <a:t>技术资料归档电子化</a:t>
          </a:r>
        </a:p>
      </dgm:t>
    </dgm:pt>
    <dgm:pt modelId="{E6FF7329-885C-4385-A9EB-FA8029902FDA}" type="parTrans" cxnId="{43561C9E-79B1-4A7B-AE61-B1D04C9519AD}">
      <dgm:prSet/>
      <dgm:spPr/>
      <dgm:t>
        <a:bodyPr/>
        <a:lstStyle/>
        <a:p>
          <a:endParaRPr lang="zh-CN" altLang="en-US"/>
        </a:p>
      </dgm:t>
    </dgm:pt>
    <dgm:pt modelId="{CBD2AB34-6A1D-43C5-A1A1-0836B96B8EBB}" type="sibTrans" cxnId="{43561C9E-79B1-4A7B-AE61-B1D04C9519AD}">
      <dgm:prSet/>
      <dgm:spPr/>
      <dgm:t>
        <a:bodyPr/>
        <a:lstStyle/>
        <a:p>
          <a:endParaRPr lang="zh-CN" altLang="en-US"/>
        </a:p>
      </dgm:t>
    </dgm:pt>
    <dgm:pt modelId="{0F0084EC-D697-4FC8-9220-A57366998256}">
      <dgm:prSet phldrT="[文本]" custT="1"/>
      <dgm:spPr/>
      <dgm:t>
        <a:bodyPr/>
        <a:lstStyle/>
        <a:p>
          <a:r>
            <a:rPr lang="zh-CN" altLang="en-US" sz="2800" dirty="0">
              <a:solidFill>
                <a:schemeClr val="bg1"/>
              </a:solidFill>
              <a:latin typeface="楷体" panose="02010609060101010101" pitchFamily="49" charset="-122"/>
              <a:ea typeface="楷体" panose="02010609060101010101" pitchFamily="49" charset="-122"/>
            </a:rPr>
            <a:t>档案条理清晰</a:t>
          </a:r>
        </a:p>
      </dgm:t>
    </dgm:pt>
    <dgm:pt modelId="{8DE9A79D-494A-4BE2-9092-8FED2675ACC9}" type="parTrans" cxnId="{39785DF1-FE82-412A-AB82-9A8F83B975F4}">
      <dgm:prSet>
        <dgm:style>
          <a:lnRef idx="1">
            <a:schemeClr val="accent4"/>
          </a:lnRef>
          <a:fillRef idx="0">
            <a:schemeClr val="accent4"/>
          </a:fillRef>
          <a:effectRef idx="0">
            <a:schemeClr val="accent4"/>
          </a:effectRef>
          <a:fontRef idx="minor">
            <a:schemeClr val="tx1"/>
          </a:fontRef>
        </dgm:style>
      </dgm:prSet>
      <dgm:spPr>
        <a:ln w="38100">
          <a:solidFill>
            <a:srgbClr val="7030A0"/>
          </a:solidFill>
        </a:ln>
      </dgm:spPr>
      <dgm:t>
        <a:bodyPr/>
        <a:lstStyle/>
        <a:p>
          <a:endParaRPr lang="zh-CN" altLang="en-US"/>
        </a:p>
      </dgm:t>
    </dgm:pt>
    <dgm:pt modelId="{AB106CED-F12A-4FDE-9216-99AFD1C3F3F9}" type="sibTrans" cxnId="{39785DF1-FE82-412A-AB82-9A8F83B975F4}">
      <dgm:prSet/>
      <dgm:spPr/>
      <dgm:t>
        <a:bodyPr/>
        <a:lstStyle/>
        <a:p>
          <a:endParaRPr lang="zh-CN" altLang="en-US"/>
        </a:p>
      </dgm:t>
    </dgm:pt>
    <dgm:pt modelId="{22AEE597-1065-4388-96ED-70BC0108BBA0}">
      <dgm:prSet phldrT="[文本]"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altLang="zh-CN" sz="3600" dirty="0"/>
        </a:p>
        <a:p>
          <a:pPr marL="0" marR="0" lvl="0" indent="0" defTabSz="914400" eaLnBrk="1" fontAlgn="auto" latinLnBrk="0" hangingPunct="1">
            <a:lnSpc>
              <a:spcPct val="100000"/>
            </a:lnSpc>
            <a:spcBef>
              <a:spcPts val="0"/>
            </a:spcBef>
            <a:spcAft>
              <a:spcPts val="0"/>
            </a:spcAft>
            <a:buClrTx/>
            <a:buSzTx/>
            <a:buFontTx/>
            <a:buNone/>
            <a:tabLst/>
            <a:defRPr/>
          </a:pPr>
          <a:r>
            <a:rPr lang="zh-CN" altLang="en-US" sz="2800" dirty="0">
              <a:solidFill>
                <a:schemeClr val="bg1"/>
              </a:solidFill>
              <a:latin typeface="楷体" panose="02010609060101010101" pitchFamily="49" charset="-122"/>
              <a:ea typeface="楷体" panose="02010609060101010101" pitchFamily="49" charset="-122"/>
            </a:rPr>
            <a:t>一旦形成永久保存</a:t>
          </a:r>
        </a:p>
        <a:p>
          <a:pPr marL="0" lvl="0" defTabSz="1511300">
            <a:lnSpc>
              <a:spcPct val="90000"/>
            </a:lnSpc>
            <a:spcBef>
              <a:spcPct val="0"/>
            </a:spcBef>
            <a:spcAft>
              <a:spcPct val="35000"/>
            </a:spcAft>
            <a:buNone/>
          </a:pPr>
          <a:endParaRPr lang="zh-CN" altLang="en-US" sz="3600" dirty="0"/>
        </a:p>
      </dgm:t>
    </dgm:pt>
    <dgm:pt modelId="{8EA780F0-43FF-494A-890F-34317A1048BA}" type="parTrans" cxnId="{F6B42BC6-4BDD-4FB8-B71B-DE49B00F55E2}">
      <dgm:prSet>
        <dgm:style>
          <a:lnRef idx="2">
            <a:schemeClr val="accent4"/>
          </a:lnRef>
          <a:fillRef idx="0">
            <a:schemeClr val="accent4"/>
          </a:fillRef>
          <a:effectRef idx="1">
            <a:schemeClr val="accent4"/>
          </a:effectRef>
          <a:fontRef idx="minor">
            <a:schemeClr val="tx1"/>
          </a:fontRef>
        </dgm:style>
      </dgm:prSet>
      <dgm:spPr>
        <a:ln w="28575">
          <a:solidFill>
            <a:srgbClr val="7030A0"/>
          </a:solidFill>
        </a:ln>
      </dgm:spPr>
      <dgm:t>
        <a:bodyPr/>
        <a:lstStyle/>
        <a:p>
          <a:endParaRPr lang="zh-CN" altLang="en-US"/>
        </a:p>
      </dgm:t>
    </dgm:pt>
    <dgm:pt modelId="{8804881A-B0AA-4A0C-B4CC-561464E6D0BF}" type="sibTrans" cxnId="{F6B42BC6-4BDD-4FB8-B71B-DE49B00F55E2}">
      <dgm:prSet/>
      <dgm:spPr/>
      <dgm:t>
        <a:bodyPr/>
        <a:lstStyle/>
        <a:p>
          <a:endParaRPr lang="zh-CN" altLang="en-US"/>
        </a:p>
      </dgm:t>
    </dgm:pt>
    <dgm:pt modelId="{1E49C800-E984-4C13-B795-87E1B5DC6DEF}">
      <dgm:prSet phldrT="[文本]" custT="1"/>
      <dgm:spPr/>
      <dgm:t>
        <a:bodyPr/>
        <a:lstStyle/>
        <a:p>
          <a:r>
            <a:rPr lang="zh-CN" altLang="en-US" sz="2800" dirty="0">
              <a:solidFill>
                <a:schemeClr val="bg1"/>
              </a:solidFill>
              <a:latin typeface="楷体" panose="02010609060101010101" pitchFamily="49" charset="-122"/>
              <a:ea typeface="楷体" panose="02010609060101010101" pitchFamily="49" charset="-122"/>
            </a:rPr>
            <a:t>随时随地可查看</a:t>
          </a:r>
        </a:p>
      </dgm:t>
    </dgm:pt>
    <dgm:pt modelId="{C078EEB4-2742-457E-820B-A5DE0F3C28BD}" type="parTrans" cxnId="{39B592DB-CD67-4D2F-ACA4-FA7DADD6787E}">
      <dgm:prSet/>
      <dgm:spPr>
        <a:ln w="38100">
          <a:solidFill>
            <a:srgbClr val="7030A0"/>
          </a:solidFill>
        </a:ln>
      </dgm:spPr>
      <dgm:t>
        <a:bodyPr/>
        <a:lstStyle/>
        <a:p>
          <a:endParaRPr lang="zh-CN" altLang="en-US"/>
        </a:p>
      </dgm:t>
    </dgm:pt>
    <dgm:pt modelId="{597F19D3-556E-4856-9861-41F052C2A3FE}" type="sibTrans" cxnId="{39B592DB-CD67-4D2F-ACA4-FA7DADD6787E}">
      <dgm:prSet/>
      <dgm:spPr/>
      <dgm:t>
        <a:bodyPr/>
        <a:lstStyle/>
        <a:p>
          <a:endParaRPr lang="zh-CN" altLang="en-US"/>
        </a:p>
      </dgm:t>
    </dgm:pt>
    <dgm:pt modelId="{285FDF7F-58B8-4C3B-9607-FF04CCD308EF}">
      <dgm:prSet custT="1">
        <dgm:style>
          <a:lnRef idx="2">
            <a:schemeClr val="accent5">
              <a:shade val="50000"/>
            </a:schemeClr>
          </a:lnRef>
          <a:fillRef idx="1">
            <a:schemeClr val="accent5"/>
          </a:fillRef>
          <a:effectRef idx="0">
            <a:schemeClr val="accent5"/>
          </a:effectRef>
          <a:fontRef idx="minor">
            <a:schemeClr val="lt1"/>
          </a:fontRef>
        </dgm:style>
      </dgm:prSet>
      <dgm:spPr/>
      <dgm:t>
        <a:bodyPr/>
        <a:lstStyle/>
        <a:p>
          <a:r>
            <a:rPr lang="zh-CN" altLang="en-US" sz="2400" dirty="0">
              <a:solidFill>
                <a:schemeClr val="bg1"/>
              </a:solidFill>
              <a:latin typeface="楷体" panose="02010609060101010101" pitchFamily="49" charset="-122"/>
              <a:ea typeface="楷体" panose="02010609060101010101" pitchFamily="49" charset="-122"/>
            </a:rPr>
            <a:t>有权限的账号</a:t>
          </a:r>
        </a:p>
      </dgm:t>
    </dgm:pt>
    <dgm:pt modelId="{644BC53D-E732-4700-BA86-5CFC63C88658}" type="parTrans" cxnId="{47B290FF-4B10-4DAC-964F-42221B5CD5C2}">
      <dgm:prSet/>
      <dgm:spPr/>
      <dgm:t>
        <a:bodyPr/>
        <a:lstStyle/>
        <a:p>
          <a:endParaRPr lang="zh-CN" altLang="en-US"/>
        </a:p>
      </dgm:t>
    </dgm:pt>
    <dgm:pt modelId="{E35101F5-2CBC-428C-A1EB-FB7C57C8175B}" type="sibTrans" cxnId="{47B290FF-4B10-4DAC-964F-42221B5CD5C2}">
      <dgm:prSet/>
      <dgm:spPr/>
      <dgm:t>
        <a:bodyPr/>
        <a:lstStyle/>
        <a:p>
          <a:endParaRPr lang="zh-CN" altLang="en-US"/>
        </a:p>
      </dgm:t>
    </dgm:pt>
    <dgm:pt modelId="{4E36F329-BE00-425C-B2EF-EAD924C996BB}">
      <dgm:prSet custT="1">
        <dgm:style>
          <a:lnRef idx="2">
            <a:schemeClr val="accent5">
              <a:shade val="50000"/>
            </a:schemeClr>
          </a:lnRef>
          <a:fillRef idx="1">
            <a:schemeClr val="accent5"/>
          </a:fillRef>
          <a:effectRef idx="0">
            <a:schemeClr val="accent5"/>
          </a:effectRef>
          <a:fontRef idx="minor">
            <a:schemeClr val="lt1"/>
          </a:fontRef>
        </dgm:style>
      </dgm:prSet>
      <dgm:spPr/>
      <dgm:t>
        <a:bodyPr/>
        <a:lstStyle/>
        <a:p>
          <a:pPr>
            <a:lnSpc>
              <a:spcPct val="100000"/>
            </a:lnSpc>
          </a:pPr>
          <a:r>
            <a:rPr lang="zh-CN" altLang="en-US" sz="2400" dirty="0">
              <a:solidFill>
                <a:schemeClr val="bg1"/>
              </a:solidFill>
              <a:latin typeface="楷体" panose="02010609060101010101" pitchFamily="49" charset="-122"/>
              <a:ea typeface="楷体" panose="02010609060101010101" pitchFamily="49" charset="-122"/>
            </a:rPr>
            <a:t>可快速完成</a:t>
          </a:r>
          <a:endParaRPr lang="en-US" altLang="zh-CN" sz="2400" dirty="0">
            <a:solidFill>
              <a:schemeClr val="bg1"/>
            </a:solidFill>
            <a:latin typeface="楷体" panose="02010609060101010101" pitchFamily="49" charset="-122"/>
            <a:ea typeface="楷体" panose="02010609060101010101" pitchFamily="49" charset="-122"/>
          </a:endParaRPr>
        </a:p>
        <a:p>
          <a:pPr>
            <a:lnSpc>
              <a:spcPct val="100000"/>
            </a:lnSpc>
          </a:pPr>
          <a:r>
            <a:rPr lang="zh-CN" altLang="en-US" sz="2400" dirty="0">
              <a:solidFill>
                <a:schemeClr val="bg1"/>
              </a:solidFill>
              <a:latin typeface="楷体" panose="02010609060101010101" pitchFamily="49" charset="-122"/>
              <a:ea typeface="楷体" panose="02010609060101010101" pitchFamily="49" charset="-122"/>
            </a:rPr>
            <a:t>技术资料归档</a:t>
          </a:r>
        </a:p>
      </dgm:t>
    </dgm:pt>
    <dgm:pt modelId="{58133D24-336F-407E-8DD2-0FB107A32961}" type="parTrans" cxnId="{0FDA31A8-D3FB-4EE8-ABBE-5046FC50C5AF}">
      <dgm:prSet>
        <dgm:style>
          <a:lnRef idx="2">
            <a:schemeClr val="accent2"/>
          </a:lnRef>
          <a:fillRef idx="0">
            <a:schemeClr val="accent2"/>
          </a:fillRef>
          <a:effectRef idx="1">
            <a:schemeClr val="accent2"/>
          </a:effectRef>
          <a:fontRef idx="minor">
            <a:schemeClr val="tx1"/>
          </a:fontRef>
        </dgm:style>
      </dgm:prSet>
      <dgm:spPr>
        <a:ln>
          <a:solidFill>
            <a:srgbClr val="0070C0"/>
          </a:solidFill>
        </a:ln>
      </dgm:spPr>
      <dgm:t>
        <a:bodyPr/>
        <a:lstStyle/>
        <a:p>
          <a:endParaRPr lang="zh-CN" altLang="en-US"/>
        </a:p>
      </dgm:t>
    </dgm:pt>
    <dgm:pt modelId="{01394DB9-5069-4788-A103-B978A7B74B37}" type="sibTrans" cxnId="{0FDA31A8-D3FB-4EE8-ABBE-5046FC50C5AF}">
      <dgm:prSet/>
      <dgm:spPr/>
      <dgm:t>
        <a:bodyPr/>
        <a:lstStyle/>
        <a:p>
          <a:endParaRPr lang="zh-CN" altLang="en-US"/>
        </a:p>
      </dgm:t>
    </dgm:pt>
    <dgm:pt modelId="{7F27A70E-7E2E-4B63-97E2-36FAA0A2E656}" type="pres">
      <dgm:prSet presAssocID="{B4A4E8A9-B80E-4991-B176-79370EEF9F88}" presName="Name0" presStyleCnt="0">
        <dgm:presLayoutVars>
          <dgm:chPref val="1"/>
          <dgm:dir/>
          <dgm:animOne val="branch"/>
          <dgm:animLvl val="lvl"/>
          <dgm:resizeHandles val="exact"/>
        </dgm:presLayoutVars>
      </dgm:prSet>
      <dgm:spPr/>
    </dgm:pt>
    <dgm:pt modelId="{D13E74E4-F330-4696-9553-B4B984E88405}" type="pres">
      <dgm:prSet presAssocID="{A97ABB38-F821-47D1-9B76-B7716F435A22}" presName="root1" presStyleCnt="0"/>
      <dgm:spPr/>
    </dgm:pt>
    <dgm:pt modelId="{FF4459A3-17A7-4BA0-9DD4-46ACC573B8BB}" type="pres">
      <dgm:prSet presAssocID="{A97ABB38-F821-47D1-9B76-B7716F435A22}" presName="LevelOneTextNode" presStyleLbl="node0" presStyleIdx="0" presStyleCnt="1" custScaleX="168131" custScaleY="53011">
        <dgm:presLayoutVars>
          <dgm:chPref val="3"/>
        </dgm:presLayoutVars>
      </dgm:prSet>
      <dgm:spPr/>
    </dgm:pt>
    <dgm:pt modelId="{F8D7070D-37D5-4881-B643-F4CD4B567DF4}" type="pres">
      <dgm:prSet presAssocID="{A97ABB38-F821-47D1-9B76-B7716F435A22}" presName="level2hierChild" presStyleCnt="0"/>
      <dgm:spPr/>
    </dgm:pt>
    <dgm:pt modelId="{2BA1B2BA-EC49-4149-9AC8-F286B857CCD3}" type="pres">
      <dgm:prSet presAssocID="{8DE9A79D-494A-4BE2-9092-8FED2675ACC9}" presName="conn2-1" presStyleLbl="parChTrans1D2" presStyleIdx="0" presStyleCnt="3"/>
      <dgm:spPr/>
    </dgm:pt>
    <dgm:pt modelId="{3B36ABB9-A52A-42D6-8D23-AFC7AB001C64}" type="pres">
      <dgm:prSet presAssocID="{8DE9A79D-494A-4BE2-9092-8FED2675ACC9}" presName="connTx" presStyleLbl="parChTrans1D2" presStyleIdx="0" presStyleCnt="3"/>
      <dgm:spPr/>
    </dgm:pt>
    <dgm:pt modelId="{DCF82D05-B04C-45D4-8B5B-8072B90273AE}" type="pres">
      <dgm:prSet presAssocID="{0F0084EC-D697-4FC8-9220-A57366998256}" presName="root2" presStyleCnt="0"/>
      <dgm:spPr/>
    </dgm:pt>
    <dgm:pt modelId="{43EA7D53-B2D8-4BDF-9D71-565DC0DD242D}" type="pres">
      <dgm:prSet presAssocID="{0F0084EC-D697-4FC8-9220-A57366998256}" presName="LevelTwoTextNode" presStyleLbl="node2" presStyleIdx="0" presStyleCnt="3" custScaleX="74077" custScaleY="66695" custLinFactNeighborX="4213" custLinFactNeighborY="-30044">
        <dgm:presLayoutVars>
          <dgm:chPref val="3"/>
        </dgm:presLayoutVars>
      </dgm:prSet>
      <dgm:spPr/>
    </dgm:pt>
    <dgm:pt modelId="{F79AB8CB-98F1-4C31-B50A-8476C2D7034B}" type="pres">
      <dgm:prSet presAssocID="{0F0084EC-D697-4FC8-9220-A57366998256}" presName="level3hierChild" presStyleCnt="0"/>
      <dgm:spPr/>
    </dgm:pt>
    <dgm:pt modelId="{09497C74-CC40-47E9-9A47-F2C489EC5B8E}" type="pres">
      <dgm:prSet presAssocID="{58133D24-336F-407E-8DD2-0FB107A32961}" presName="conn2-1" presStyleLbl="parChTrans1D3" presStyleIdx="0" presStyleCnt="2"/>
      <dgm:spPr/>
    </dgm:pt>
    <dgm:pt modelId="{B986375D-0FCC-4C6A-BC40-EE1B99B10106}" type="pres">
      <dgm:prSet presAssocID="{58133D24-336F-407E-8DD2-0FB107A32961}" presName="connTx" presStyleLbl="parChTrans1D3" presStyleIdx="0" presStyleCnt="2"/>
      <dgm:spPr/>
    </dgm:pt>
    <dgm:pt modelId="{09866499-EF09-4B4B-B8B5-14A0BF548CE6}" type="pres">
      <dgm:prSet presAssocID="{4E36F329-BE00-425C-B2EF-EAD924C996BB}" presName="root2" presStyleCnt="0"/>
      <dgm:spPr/>
    </dgm:pt>
    <dgm:pt modelId="{2209A441-5921-4F4A-9069-41FE4145A177}" type="pres">
      <dgm:prSet presAssocID="{4E36F329-BE00-425C-B2EF-EAD924C996BB}" presName="LevelTwoTextNode" presStyleLbl="node3" presStyleIdx="0" presStyleCnt="2" custScaleX="82645" custScaleY="128577" custLinFactNeighborX="14980" custLinFactNeighborY="-30044">
        <dgm:presLayoutVars>
          <dgm:chPref val="3"/>
        </dgm:presLayoutVars>
      </dgm:prSet>
      <dgm:spPr>
        <a:prstGeom prst="flowChartAlternateProcess">
          <a:avLst/>
        </a:prstGeom>
      </dgm:spPr>
    </dgm:pt>
    <dgm:pt modelId="{1185737A-AF1E-4729-A7E9-BACED3462843}" type="pres">
      <dgm:prSet presAssocID="{4E36F329-BE00-425C-B2EF-EAD924C996BB}" presName="level3hierChild" presStyleCnt="0"/>
      <dgm:spPr/>
    </dgm:pt>
    <dgm:pt modelId="{CD438071-3E7A-4361-BE77-5C49935683FA}" type="pres">
      <dgm:prSet presAssocID="{8EA780F0-43FF-494A-890F-34317A1048BA}" presName="conn2-1" presStyleLbl="parChTrans1D2" presStyleIdx="1" presStyleCnt="3"/>
      <dgm:spPr/>
    </dgm:pt>
    <dgm:pt modelId="{1C27F44D-CD4D-4527-B531-14D998165A3C}" type="pres">
      <dgm:prSet presAssocID="{8EA780F0-43FF-494A-890F-34317A1048BA}" presName="connTx" presStyleLbl="parChTrans1D2" presStyleIdx="1" presStyleCnt="3"/>
      <dgm:spPr/>
    </dgm:pt>
    <dgm:pt modelId="{A931EA0A-3B80-437D-A67C-EC335E7928E0}" type="pres">
      <dgm:prSet presAssocID="{22AEE597-1065-4388-96ED-70BC0108BBA0}" presName="root2" presStyleCnt="0"/>
      <dgm:spPr/>
    </dgm:pt>
    <dgm:pt modelId="{8CA55C5F-63E0-401D-A7A8-AB2327B6B530}" type="pres">
      <dgm:prSet presAssocID="{22AEE597-1065-4388-96ED-70BC0108BBA0}" presName="LevelTwoTextNode" presStyleLbl="node2" presStyleIdx="1" presStyleCnt="3" custScaleX="94733" custScaleY="69129" custLinFactNeighborX="9837" custLinFactNeighborY="-14780">
        <dgm:presLayoutVars>
          <dgm:chPref val="3"/>
        </dgm:presLayoutVars>
      </dgm:prSet>
      <dgm:spPr/>
    </dgm:pt>
    <dgm:pt modelId="{36D23D34-E2BD-44DD-8395-205018B43FBF}" type="pres">
      <dgm:prSet presAssocID="{22AEE597-1065-4388-96ED-70BC0108BBA0}" presName="level3hierChild" presStyleCnt="0"/>
      <dgm:spPr/>
    </dgm:pt>
    <dgm:pt modelId="{BC733084-CAF9-411B-899E-A8C724981514}" type="pres">
      <dgm:prSet presAssocID="{C078EEB4-2742-457E-820B-A5DE0F3C28BD}" presName="conn2-1" presStyleLbl="parChTrans1D2" presStyleIdx="2" presStyleCnt="3"/>
      <dgm:spPr/>
    </dgm:pt>
    <dgm:pt modelId="{3C47D0B2-12DD-4F82-A05F-9338D56F1861}" type="pres">
      <dgm:prSet presAssocID="{C078EEB4-2742-457E-820B-A5DE0F3C28BD}" presName="connTx" presStyleLbl="parChTrans1D2" presStyleIdx="2" presStyleCnt="3"/>
      <dgm:spPr/>
    </dgm:pt>
    <dgm:pt modelId="{D267B5E8-D052-4527-9788-F9137CB53F41}" type="pres">
      <dgm:prSet presAssocID="{1E49C800-E984-4C13-B795-87E1B5DC6DEF}" presName="root2" presStyleCnt="0"/>
      <dgm:spPr/>
    </dgm:pt>
    <dgm:pt modelId="{3CA698E7-BF1B-4559-93E5-56E7B7DE7AB6}" type="pres">
      <dgm:prSet presAssocID="{1E49C800-E984-4C13-B795-87E1B5DC6DEF}" presName="LevelTwoTextNode" presStyleLbl="node2" presStyleIdx="2" presStyleCnt="3" custScaleX="88921" custScaleY="65526" custLinFactNeighborX="3848" custLinFactNeighborY="38878">
        <dgm:presLayoutVars>
          <dgm:chPref val="3"/>
        </dgm:presLayoutVars>
      </dgm:prSet>
      <dgm:spPr/>
    </dgm:pt>
    <dgm:pt modelId="{2B3B293E-33C7-4D29-9005-D38FC4944302}" type="pres">
      <dgm:prSet presAssocID="{1E49C800-E984-4C13-B795-87E1B5DC6DEF}" presName="level3hierChild" presStyleCnt="0"/>
      <dgm:spPr/>
    </dgm:pt>
    <dgm:pt modelId="{2A4CADA4-1212-4858-9192-6664454D9BE5}" type="pres">
      <dgm:prSet presAssocID="{644BC53D-E732-4700-BA86-5CFC63C88658}" presName="conn2-1" presStyleLbl="parChTrans1D3" presStyleIdx="1" presStyleCnt="2"/>
      <dgm:spPr/>
    </dgm:pt>
    <dgm:pt modelId="{A77399DB-82F8-4625-9B79-1F11171D63D2}" type="pres">
      <dgm:prSet presAssocID="{644BC53D-E732-4700-BA86-5CFC63C88658}" presName="connTx" presStyleLbl="parChTrans1D3" presStyleIdx="1" presStyleCnt="2"/>
      <dgm:spPr/>
    </dgm:pt>
    <dgm:pt modelId="{CA05FF34-666A-4531-80EF-85E5695D7492}" type="pres">
      <dgm:prSet presAssocID="{285FDF7F-58B8-4C3B-9607-FF04CCD308EF}" presName="root2" presStyleCnt="0"/>
      <dgm:spPr/>
    </dgm:pt>
    <dgm:pt modelId="{F406B1EF-4A28-4115-A6FE-FABD208CFF5E}" type="pres">
      <dgm:prSet presAssocID="{285FDF7F-58B8-4C3B-9607-FF04CCD308EF}" presName="LevelTwoTextNode" presStyleLbl="node3" presStyleIdx="1" presStyleCnt="2" custScaleX="67666" custScaleY="90910" custLinFactNeighborX="251" custLinFactNeighborY="38960">
        <dgm:presLayoutVars>
          <dgm:chPref val="3"/>
        </dgm:presLayoutVars>
      </dgm:prSet>
      <dgm:spPr>
        <a:prstGeom prst="roundRect">
          <a:avLst/>
        </a:prstGeom>
      </dgm:spPr>
    </dgm:pt>
    <dgm:pt modelId="{EEFE7AE6-40AC-4304-943F-766C8BFFA35C}" type="pres">
      <dgm:prSet presAssocID="{285FDF7F-58B8-4C3B-9607-FF04CCD308EF}" presName="level3hierChild" presStyleCnt="0"/>
      <dgm:spPr/>
    </dgm:pt>
  </dgm:ptLst>
  <dgm:cxnLst>
    <dgm:cxn modelId="{F7761219-59E1-4CFC-B398-0FB48532D5AA}" type="presOf" srcId="{0F0084EC-D697-4FC8-9220-A57366998256}" destId="{43EA7D53-B2D8-4BDF-9D71-565DC0DD242D}" srcOrd="0" destOrd="0" presId="urn:microsoft.com/office/officeart/2008/layout/HorizontalMultiLevelHierarchy"/>
    <dgm:cxn modelId="{B9329F1E-088B-4688-9821-AA887CA5A461}" type="presOf" srcId="{4E36F329-BE00-425C-B2EF-EAD924C996BB}" destId="{2209A441-5921-4F4A-9069-41FE4145A177}" srcOrd="0" destOrd="0" presId="urn:microsoft.com/office/officeart/2008/layout/HorizontalMultiLevelHierarchy"/>
    <dgm:cxn modelId="{6B351827-4C56-43DD-A336-CCD5F91171FA}" type="presOf" srcId="{C078EEB4-2742-457E-820B-A5DE0F3C28BD}" destId="{BC733084-CAF9-411B-899E-A8C724981514}" srcOrd="0" destOrd="0" presId="urn:microsoft.com/office/officeart/2008/layout/HorizontalMultiLevelHierarchy"/>
    <dgm:cxn modelId="{D0CC0A39-766B-4159-BA21-A4215A2F2F38}" type="presOf" srcId="{644BC53D-E732-4700-BA86-5CFC63C88658}" destId="{A77399DB-82F8-4625-9B79-1F11171D63D2}" srcOrd="1" destOrd="0" presId="urn:microsoft.com/office/officeart/2008/layout/HorizontalMultiLevelHierarchy"/>
    <dgm:cxn modelId="{AB44D848-F046-4602-AC12-80D4AC839B18}" type="presOf" srcId="{58133D24-336F-407E-8DD2-0FB107A32961}" destId="{09497C74-CC40-47E9-9A47-F2C489EC5B8E}" srcOrd="0" destOrd="0" presId="urn:microsoft.com/office/officeart/2008/layout/HorizontalMultiLevelHierarchy"/>
    <dgm:cxn modelId="{B5E58C6B-E890-4D24-8CFB-E285C2B0A161}" type="presOf" srcId="{8DE9A79D-494A-4BE2-9092-8FED2675ACC9}" destId="{2BA1B2BA-EC49-4149-9AC8-F286B857CCD3}" srcOrd="0" destOrd="0" presId="urn:microsoft.com/office/officeart/2008/layout/HorizontalMultiLevelHierarchy"/>
    <dgm:cxn modelId="{BB782671-8F5B-4BB4-88F8-02CC0AAE6C94}" type="presOf" srcId="{C078EEB4-2742-457E-820B-A5DE0F3C28BD}" destId="{3C47D0B2-12DD-4F82-A05F-9338D56F1861}" srcOrd="1" destOrd="0" presId="urn:microsoft.com/office/officeart/2008/layout/HorizontalMultiLevelHierarchy"/>
    <dgm:cxn modelId="{C4BE5D53-2359-4D5C-8430-2B47F40C24C5}" type="presOf" srcId="{285FDF7F-58B8-4C3B-9607-FF04CCD308EF}" destId="{F406B1EF-4A28-4115-A6FE-FABD208CFF5E}" srcOrd="0" destOrd="0" presId="urn:microsoft.com/office/officeart/2008/layout/HorizontalMultiLevelHierarchy"/>
    <dgm:cxn modelId="{8C027C80-AD2D-40D7-8268-07570F865311}" type="presOf" srcId="{644BC53D-E732-4700-BA86-5CFC63C88658}" destId="{2A4CADA4-1212-4858-9192-6664454D9BE5}" srcOrd="0" destOrd="0" presId="urn:microsoft.com/office/officeart/2008/layout/HorizontalMultiLevelHierarchy"/>
    <dgm:cxn modelId="{422E9688-0902-46D0-915E-52316FCEBE44}" type="presOf" srcId="{22AEE597-1065-4388-96ED-70BC0108BBA0}" destId="{8CA55C5F-63E0-401D-A7A8-AB2327B6B530}" srcOrd="0" destOrd="0" presId="urn:microsoft.com/office/officeart/2008/layout/HorizontalMultiLevelHierarchy"/>
    <dgm:cxn modelId="{31BF5599-7FE7-4596-980A-5414DAF75FFB}" type="presOf" srcId="{8DE9A79D-494A-4BE2-9092-8FED2675ACC9}" destId="{3B36ABB9-A52A-42D6-8D23-AFC7AB001C64}" srcOrd="1" destOrd="0" presId="urn:microsoft.com/office/officeart/2008/layout/HorizontalMultiLevelHierarchy"/>
    <dgm:cxn modelId="{43561C9E-79B1-4A7B-AE61-B1D04C9519AD}" srcId="{B4A4E8A9-B80E-4991-B176-79370EEF9F88}" destId="{A97ABB38-F821-47D1-9B76-B7716F435A22}" srcOrd="0" destOrd="0" parTransId="{E6FF7329-885C-4385-A9EB-FA8029902FDA}" sibTransId="{CBD2AB34-6A1D-43C5-A1A1-0836B96B8EBB}"/>
    <dgm:cxn modelId="{A5857FA1-D518-4F1F-961F-6E8E2BFA7D0E}" type="presOf" srcId="{B4A4E8A9-B80E-4991-B176-79370EEF9F88}" destId="{7F27A70E-7E2E-4B63-97E2-36FAA0A2E656}" srcOrd="0" destOrd="0" presId="urn:microsoft.com/office/officeart/2008/layout/HorizontalMultiLevelHierarchy"/>
    <dgm:cxn modelId="{0FDA31A8-D3FB-4EE8-ABBE-5046FC50C5AF}" srcId="{0F0084EC-D697-4FC8-9220-A57366998256}" destId="{4E36F329-BE00-425C-B2EF-EAD924C996BB}" srcOrd="0" destOrd="0" parTransId="{58133D24-336F-407E-8DD2-0FB107A32961}" sibTransId="{01394DB9-5069-4788-A103-B978A7B74B37}"/>
    <dgm:cxn modelId="{31C83CB1-F4A9-46E5-BA2C-F654C70F0072}" type="presOf" srcId="{1E49C800-E984-4C13-B795-87E1B5DC6DEF}" destId="{3CA698E7-BF1B-4559-93E5-56E7B7DE7AB6}" srcOrd="0" destOrd="0" presId="urn:microsoft.com/office/officeart/2008/layout/HorizontalMultiLevelHierarchy"/>
    <dgm:cxn modelId="{E5F331B4-B185-4BFD-BBC8-77B6D66614FE}" type="presOf" srcId="{58133D24-336F-407E-8DD2-0FB107A32961}" destId="{B986375D-0FCC-4C6A-BC40-EE1B99B10106}" srcOrd="1" destOrd="0" presId="urn:microsoft.com/office/officeart/2008/layout/HorizontalMultiLevelHierarchy"/>
    <dgm:cxn modelId="{D95EC2BB-FACB-466F-A4B1-8778F73D4D53}" type="presOf" srcId="{A97ABB38-F821-47D1-9B76-B7716F435A22}" destId="{FF4459A3-17A7-4BA0-9DD4-46ACC573B8BB}" srcOrd="0" destOrd="0" presId="urn:microsoft.com/office/officeart/2008/layout/HorizontalMultiLevelHierarchy"/>
    <dgm:cxn modelId="{F6B42BC6-4BDD-4FB8-B71B-DE49B00F55E2}" srcId="{A97ABB38-F821-47D1-9B76-B7716F435A22}" destId="{22AEE597-1065-4388-96ED-70BC0108BBA0}" srcOrd="1" destOrd="0" parTransId="{8EA780F0-43FF-494A-890F-34317A1048BA}" sibTransId="{8804881A-B0AA-4A0C-B4CC-561464E6D0BF}"/>
    <dgm:cxn modelId="{1FFA6ACB-E9A4-40F5-8A3D-C568464E23A7}" type="presOf" srcId="{8EA780F0-43FF-494A-890F-34317A1048BA}" destId="{CD438071-3E7A-4361-BE77-5C49935683FA}" srcOrd="0" destOrd="0" presId="urn:microsoft.com/office/officeart/2008/layout/HorizontalMultiLevelHierarchy"/>
    <dgm:cxn modelId="{39B592DB-CD67-4D2F-ACA4-FA7DADD6787E}" srcId="{A97ABB38-F821-47D1-9B76-B7716F435A22}" destId="{1E49C800-E984-4C13-B795-87E1B5DC6DEF}" srcOrd="2" destOrd="0" parTransId="{C078EEB4-2742-457E-820B-A5DE0F3C28BD}" sibTransId="{597F19D3-556E-4856-9861-41F052C2A3FE}"/>
    <dgm:cxn modelId="{39785DF1-FE82-412A-AB82-9A8F83B975F4}" srcId="{A97ABB38-F821-47D1-9B76-B7716F435A22}" destId="{0F0084EC-D697-4FC8-9220-A57366998256}" srcOrd="0" destOrd="0" parTransId="{8DE9A79D-494A-4BE2-9092-8FED2675ACC9}" sibTransId="{AB106CED-F12A-4FDE-9216-99AFD1C3F3F9}"/>
    <dgm:cxn modelId="{9473B7F1-0737-481F-A25E-C2AD5E585FF3}" type="presOf" srcId="{8EA780F0-43FF-494A-890F-34317A1048BA}" destId="{1C27F44D-CD4D-4527-B531-14D998165A3C}" srcOrd="1" destOrd="0" presId="urn:microsoft.com/office/officeart/2008/layout/HorizontalMultiLevelHierarchy"/>
    <dgm:cxn modelId="{47B290FF-4B10-4DAC-964F-42221B5CD5C2}" srcId="{1E49C800-E984-4C13-B795-87E1B5DC6DEF}" destId="{285FDF7F-58B8-4C3B-9607-FF04CCD308EF}" srcOrd="0" destOrd="0" parTransId="{644BC53D-E732-4700-BA86-5CFC63C88658}" sibTransId="{E35101F5-2CBC-428C-A1EB-FB7C57C8175B}"/>
    <dgm:cxn modelId="{4E535C03-E140-487A-974A-B84585CEB2D9}" type="presParOf" srcId="{7F27A70E-7E2E-4B63-97E2-36FAA0A2E656}" destId="{D13E74E4-F330-4696-9553-B4B984E88405}" srcOrd="0" destOrd="0" presId="urn:microsoft.com/office/officeart/2008/layout/HorizontalMultiLevelHierarchy"/>
    <dgm:cxn modelId="{76D1FCCA-550E-4763-97F1-E607088783DB}" type="presParOf" srcId="{D13E74E4-F330-4696-9553-B4B984E88405}" destId="{FF4459A3-17A7-4BA0-9DD4-46ACC573B8BB}" srcOrd="0" destOrd="0" presId="urn:microsoft.com/office/officeart/2008/layout/HorizontalMultiLevelHierarchy"/>
    <dgm:cxn modelId="{59D9E031-757F-496E-9C00-71732CDA68C0}" type="presParOf" srcId="{D13E74E4-F330-4696-9553-B4B984E88405}" destId="{F8D7070D-37D5-4881-B643-F4CD4B567DF4}" srcOrd="1" destOrd="0" presId="urn:microsoft.com/office/officeart/2008/layout/HorizontalMultiLevelHierarchy"/>
    <dgm:cxn modelId="{D286425F-0E93-4C53-80B4-3404DFE9085C}" type="presParOf" srcId="{F8D7070D-37D5-4881-B643-F4CD4B567DF4}" destId="{2BA1B2BA-EC49-4149-9AC8-F286B857CCD3}" srcOrd="0" destOrd="0" presId="urn:microsoft.com/office/officeart/2008/layout/HorizontalMultiLevelHierarchy"/>
    <dgm:cxn modelId="{8881594F-074D-4210-9D08-B87320171908}" type="presParOf" srcId="{2BA1B2BA-EC49-4149-9AC8-F286B857CCD3}" destId="{3B36ABB9-A52A-42D6-8D23-AFC7AB001C64}" srcOrd="0" destOrd="0" presId="urn:microsoft.com/office/officeart/2008/layout/HorizontalMultiLevelHierarchy"/>
    <dgm:cxn modelId="{6ACF103C-A653-49E0-A342-F804378EDA74}" type="presParOf" srcId="{F8D7070D-37D5-4881-B643-F4CD4B567DF4}" destId="{DCF82D05-B04C-45D4-8B5B-8072B90273AE}" srcOrd="1" destOrd="0" presId="urn:microsoft.com/office/officeart/2008/layout/HorizontalMultiLevelHierarchy"/>
    <dgm:cxn modelId="{F4A484CB-6B8B-4D7D-B356-3F7E8AE096E1}" type="presParOf" srcId="{DCF82D05-B04C-45D4-8B5B-8072B90273AE}" destId="{43EA7D53-B2D8-4BDF-9D71-565DC0DD242D}" srcOrd="0" destOrd="0" presId="urn:microsoft.com/office/officeart/2008/layout/HorizontalMultiLevelHierarchy"/>
    <dgm:cxn modelId="{F4635ABD-F17E-4DA1-9079-6C1ACE6A1B3E}" type="presParOf" srcId="{DCF82D05-B04C-45D4-8B5B-8072B90273AE}" destId="{F79AB8CB-98F1-4C31-B50A-8476C2D7034B}" srcOrd="1" destOrd="0" presId="urn:microsoft.com/office/officeart/2008/layout/HorizontalMultiLevelHierarchy"/>
    <dgm:cxn modelId="{EF2DAD52-E7AD-4D2A-9A65-E8717CC67A8A}" type="presParOf" srcId="{F79AB8CB-98F1-4C31-B50A-8476C2D7034B}" destId="{09497C74-CC40-47E9-9A47-F2C489EC5B8E}" srcOrd="0" destOrd="0" presId="urn:microsoft.com/office/officeart/2008/layout/HorizontalMultiLevelHierarchy"/>
    <dgm:cxn modelId="{B56A0616-1933-42E8-94A6-07453331ABE1}" type="presParOf" srcId="{09497C74-CC40-47E9-9A47-F2C489EC5B8E}" destId="{B986375D-0FCC-4C6A-BC40-EE1B99B10106}" srcOrd="0" destOrd="0" presId="urn:microsoft.com/office/officeart/2008/layout/HorizontalMultiLevelHierarchy"/>
    <dgm:cxn modelId="{910B391B-BF92-4E25-888F-14134D9A69CD}" type="presParOf" srcId="{F79AB8CB-98F1-4C31-B50A-8476C2D7034B}" destId="{09866499-EF09-4B4B-B8B5-14A0BF548CE6}" srcOrd="1" destOrd="0" presId="urn:microsoft.com/office/officeart/2008/layout/HorizontalMultiLevelHierarchy"/>
    <dgm:cxn modelId="{7BC8F67B-5484-4F11-AFA7-67711853DBA0}" type="presParOf" srcId="{09866499-EF09-4B4B-B8B5-14A0BF548CE6}" destId="{2209A441-5921-4F4A-9069-41FE4145A177}" srcOrd="0" destOrd="0" presId="urn:microsoft.com/office/officeart/2008/layout/HorizontalMultiLevelHierarchy"/>
    <dgm:cxn modelId="{92A0F3D8-41E9-4C8A-812C-171336683EBC}" type="presParOf" srcId="{09866499-EF09-4B4B-B8B5-14A0BF548CE6}" destId="{1185737A-AF1E-4729-A7E9-BACED3462843}" srcOrd="1" destOrd="0" presId="urn:microsoft.com/office/officeart/2008/layout/HorizontalMultiLevelHierarchy"/>
    <dgm:cxn modelId="{8E04B705-8465-485D-8AC9-C8DE4749B9C8}" type="presParOf" srcId="{F8D7070D-37D5-4881-B643-F4CD4B567DF4}" destId="{CD438071-3E7A-4361-BE77-5C49935683FA}" srcOrd="2" destOrd="0" presId="urn:microsoft.com/office/officeart/2008/layout/HorizontalMultiLevelHierarchy"/>
    <dgm:cxn modelId="{94197EDC-AC72-4BD4-825B-97F9FF5A349C}" type="presParOf" srcId="{CD438071-3E7A-4361-BE77-5C49935683FA}" destId="{1C27F44D-CD4D-4527-B531-14D998165A3C}" srcOrd="0" destOrd="0" presId="urn:microsoft.com/office/officeart/2008/layout/HorizontalMultiLevelHierarchy"/>
    <dgm:cxn modelId="{AF2E488A-CBC8-4737-8F51-CA1E74E3E255}" type="presParOf" srcId="{F8D7070D-37D5-4881-B643-F4CD4B567DF4}" destId="{A931EA0A-3B80-437D-A67C-EC335E7928E0}" srcOrd="3" destOrd="0" presId="urn:microsoft.com/office/officeart/2008/layout/HorizontalMultiLevelHierarchy"/>
    <dgm:cxn modelId="{CBDAA4DD-D337-4BB0-A873-CD51BD342398}" type="presParOf" srcId="{A931EA0A-3B80-437D-A67C-EC335E7928E0}" destId="{8CA55C5F-63E0-401D-A7A8-AB2327B6B530}" srcOrd="0" destOrd="0" presId="urn:microsoft.com/office/officeart/2008/layout/HorizontalMultiLevelHierarchy"/>
    <dgm:cxn modelId="{49DD757D-CB89-44DD-A3B8-30AC983A1234}" type="presParOf" srcId="{A931EA0A-3B80-437D-A67C-EC335E7928E0}" destId="{36D23D34-E2BD-44DD-8395-205018B43FBF}" srcOrd="1" destOrd="0" presId="urn:microsoft.com/office/officeart/2008/layout/HorizontalMultiLevelHierarchy"/>
    <dgm:cxn modelId="{A5D7D54E-5345-4EDC-B166-D1A4AF457C76}" type="presParOf" srcId="{F8D7070D-37D5-4881-B643-F4CD4B567DF4}" destId="{BC733084-CAF9-411B-899E-A8C724981514}" srcOrd="4" destOrd="0" presId="urn:microsoft.com/office/officeart/2008/layout/HorizontalMultiLevelHierarchy"/>
    <dgm:cxn modelId="{3A36B2BF-E9AF-4EA1-9EF7-3BBDA4DF8571}" type="presParOf" srcId="{BC733084-CAF9-411B-899E-A8C724981514}" destId="{3C47D0B2-12DD-4F82-A05F-9338D56F1861}" srcOrd="0" destOrd="0" presId="urn:microsoft.com/office/officeart/2008/layout/HorizontalMultiLevelHierarchy"/>
    <dgm:cxn modelId="{FC324386-C3CF-4C98-96E7-D474A51E59C0}" type="presParOf" srcId="{F8D7070D-37D5-4881-B643-F4CD4B567DF4}" destId="{D267B5E8-D052-4527-9788-F9137CB53F41}" srcOrd="5" destOrd="0" presId="urn:microsoft.com/office/officeart/2008/layout/HorizontalMultiLevelHierarchy"/>
    <dgm:cxn modelId="{E85360C4-3371-48DD-9B29-6CF6E13B1016}" type="presParOf" srcId="{D267B5E8-D052-4527-9788-F9137CB53F41}" destId="{3CA698E7-BF1B-4559-93E5-56E7B7DE7AB6}" srcOrd="0" destOrd="0" presId="urn:microsoft.com/office/officeart/2008/layout/HorizontalMultiLevelHierarchy"/>
    <dgm:cxn modelId="{8BEA3957-3A0A-40B9-8EC5-C8156795C3F2}" type="presParOf" srcId="{D267B5E8-D052-4527-9788-F9137CB53F41}" destId="{2B3B293E-33C7-4D29-9005-D38FC4944302}" srcOrd="1" destOrd="0" presId="urn:microsoft.com/office/officeart/2008/layout/HorizontalMultiLevelHierarchy"/>
    <dgm:cxn modelId="{F19DFA1E-892A-4AB2-A14D-19D7E5567464}" type="presParOf" srcId="{2B3B293E-33C7-4D29-9005-D38FC4944302}" destId="{2A4CADA4-1212-4858-9192-6664454D9BE5}" srcOrd="0" destOrd="0" presId="urn:microsoft.com/office/officeart/2008/layout/HorizontalMultiLevelHierarchy"/>
    <dgm:cxn modelId="{BD58EFB2-6213-4911-B289-E291C93F2C50}" type="presParOf" srcId="{2A4CADA4-1212-4858-9192-6664454D9BE5}" destId="{A77399DB-82F8-4625-9B79-1F11171D63D2}" srcOrd="0" destOrd="0" presId="urn:microsoft.com/office/officeart/2008/layout/HorizontalMultiLevelHierarchy"/>
    <dgm:cxn modelId="{45680BBF-283A-42E6-A489-A3FC4F85AF6B}" type="presParOf" srcId="{2B3B293E-33C7-4D29-9005-D38FC4944302}" destId="{CA05FF34-666A-4531-80EF-85E5695D7492}" srcOrd="1" destOrd="0" presId="urn:microsoft.com/office/officeart/2008/layout/HorizontalMultiLevelHierarchy"/>
    <dgm:cxn modelId="{4ED0C5A0-4251-4E1F-AFE7-0E0337D55D59}" type="presParOf" srcId="{CA05FF34-666A-4531-80EF-85E5695D7492}" destId="{F406B1EF-4A28-4115-A6FE-FABD208CFF5E}" srcOrd="0" destOrd="0" presId="urn:microsoft.com/office/officeart/2008/layout/HorizontalMultiLevelHierarchy"/>
    <dgm:cxn modelId="{9FD03184-C064-40D3-9899-82C7082B4B98}" type="presParOf" srcId="{CA05FF34-666A-4531-80EF-85E5695D7492}" destId="{EEFE7AE6-40AC-4304-943F-766C8BFFA35C}"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0790FF5-9BA9-47DC-BD49-CD7A1E7F6C3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zh-CN" altLang="en-US"/>
        </a:p>
      </dgm:t>
    </dgm:pt>
    <dgm:pt modelId="{237E8735-E0A5-4162-A3F6-FE4B1DA67BC0}">
      <dgm:prSet phldrT="[文本]"/>
      <dgm:spPr/>
      <dgm:t>
        <a:bodyPr/>
        <a:lstStyle/>
        <a:p>
          <a:r>
            <a:rPr lang="zh-CN" altLang="en-US" dirty="0"/>
            <a:t>录入</a:t>
          </a:r>
        </a:p>
      </dgm:t>
    </dgm:pt>
    <dgm:pt modelId="{9DBED3E2-9B45-400A-8363-72A45E53A143}" type="parTrans" cxnId="{28AD8945-7B75-4F56-ABA9-EA30B743F499}">
      <dgm:prSet/>
      <dgm:spPr/>
      <dgm:t>
        <a:bodyPr/>
        <a:lstStyle/>
        <a:p>
          <a:endParaRPr lang="zh-CN" altLang="en-US"/>
        </a:p>
      </dgm:t>
    </dgm:pt>
    <dgm:pt modelId="{96E51321-0811-4B3A-832A-5D9B2CB5BED4}" type="sibTrans" cxnId="{28AD8945-7B75-4F56-ABA9-EA30B743F499}">
      <dgm:prSet/>
      <dgm:spPr/>
      <dgm:t>
        <a:bodyPr/>
        <a:lstStyle/>
        <a:p>
          <a:endParaRPr lang="zh-CN" altLang="en-US"/>
        </a:p>
      </dgm:t>
    </dgm:pt>
    <dgm:pt modelId="{A305EAAA-4C88-4417-BA57-E4AF8445A1D6}">
      <dgm:prSet phldrT="[文本]" custT="1"/>
      <dgm:spPr/>
      <dgm:t>
        <a:bodyPr/>
        <a:lstStyle/>
        <a:p>
          <a:r>
            <a:rPr lang="zh-CN" altLang="en-US" sz="2400" dirty="0">
              <a:latin typeface="楷体" panose="02010609060101010101" pitchFamily="49" charset="-122"/>
              <a:ea typeface="楷体" panose="02010609060101010101" pitchFamily="49" charset="-122"/>
            </a:rPr>
            <a:t>标准合同模板</a:t>
          </a:r>
        </a:p>
      </dgm:t>
    </dgm:pt>
    <dgm:pt modelId="{73A7D362-09D5-4704-86C4-EDEC2AC40F4C}" type="parTrans" cxnId="{A84E274C-C1F3-4C48-AA11-FB7E36C77726}">
      <dgm:prSet/>
      <dgm:spPr/>
      <dgm:t>
        <a:bodyPr/>
        <a:lstStyle/>
        <a:p>
          <a:endParaRPr lang="zh-CN" altLang="en-US"/>
        </a:p>
      </dgm:t>
    </dgm:pt>
    <dgm:pt modelId="{EB66798B-D689-4E2E-BFEB-82807D5F8065}" type="sibTrans" cxnId="{A84E274C-C1F3-4C48-AA11-FB7E36C77726}">
      <dgm:prSet/>
      <dgm:spPr/>
      <dgm:t>
        <a:bodyPr/>
        <a:lstStyle/>
        <a:p>
          <a:endParaRPr lang="zh-CN" altLang="en-US"/>
        </a:p>
      </dgm:t>
    </dgm:pt>
    <dgm:pt modelId="{6ECF2793-718F-4917-AB32-4DDC245324FB}">
      <dgm:prSet phldrT="[文本]" custT="1"/>
      <dgm:spPr/>
      <dgm:t>
        <a:bodyPr/>
        <a:lstStyle/>
        <a:p>
          <a:r>
            <a:rPr lang="zh-CN" altLang="en-US" sz="2400" dirty="0">
              <a:latin typeface="楷体" panose="02010609060101010101" pitchFamily="49" charset="-122"/>
              <a:ea typeface="楷体" panose="02010609060101010101" pitchFamily="49" charset="-122"/>
            </a:rPr>
            <a:t>合同信息</a:t>
          </a:r>
        </a:p>
      </dgm:t>
    </dgm:pt>
    <dgm:pt modelId="{8F21A1BA-5D65-41A5-AD50-4A7FC80BA8F8}" type="parTrans" cxnId="{D8C928AA-01AF-4D67-97D2-96834391CFF0}">
      <dgm:prSet/>
      <dgm:spPr/>
      <dgm:t>
        <a:bodyPr/>
        <a:lstStyle/>
        <a:p>
          <a:endParaRPr lang="zh-CN" altLang="en-US"/>
        </a:p>
      </dgm:t>
    </dgm:pt>
    <dgm:pt modelId="{8006095D-0500-4DA2-A18C-9EC67B2E4B81}" type="sibTrans" cxnId="{D8C928AA-01AF-4D67-97D2-96834391CFF0}">
      <dgm:prSet/>
      <dgm:spPr/>
      <dgm:t>
        <a:bodyPr/>
        <a:lstStyle/>
        <a:p>
          <a:endParaRPr lang="zh-CN" altLang="en-US"/>
        </a:p>
      </dgm:t>
    </dgm:pt>
    <dgm:pt modelId="{0E74BAF8-A848-48E2-B540-5F9272A06A32}">
      <dgm:prSet phldrT="[文本]"/>
      <dgm:spPr/>
      <dgm:t>
        <a:bodyPr/>
        <a:lstStyle/>
        <a:p>
          <a:r>
            <a:rPr lang="zh-CN" altLang="en-US" dirty="0"/>
            <a:t>生成</a:t>
          </a:r>
        </a:p>
      </dgm:t>
    </dgm:pt>
    <dgm:pt modelId="{797487F6-1067-4590-B371-CB631FD3460F}" type="parTrans" cxnId="{74EB1AAF-ADD3-42B1-9641-69F792F5812B}">
      <dgm:prSet/>
      <dgm:spPr/>
      <dgm:t>
        <a:bodyPr/>
        <a:lstStyle/>
        <a:p>
          <a:endParaRPr lang="zh-CN" altLang="en-US"/>
        </a:p>
      </dgm:t>
    </dgm:pt>
    <dgm:pt modelId="{BB7D0A51-3D60-4154-BA11-D306274DBEDE}" type="sibTrans" cxnId="{74EB1AAF-ADD3-42B1-9641-69F792F5812B}">
      <dgm:prSet/>
      <dgm:spPr/>
      <dgm:t>
        <a:bodyPr/>
        <a:lstStyle/>
        <a:p>
          <a:endParaRPr lang="zh-CN" altLang="en-US"/>
        </a:p>
      </dgm:t>
    </dgm:pt>
    <dgm:pt modelId="{9A721CBD-C676-4F90-A247-B88190E29905}">
      <dgm:prSet phldrT="[文本]" custT="1"/>
      <dgm:spPr/>
      <dgm:t>
        <a:bodyPr/>
        <a:lstStyle/>
        <a:p>
          <a:r>
            <a:rPr lang="zh-CN" altLang="en-US" sz="2400" dirty="0">
              <a:latin typeface="楷体" panose="02010609060101010101" pitchFamily="49" charset="-122"/>
              <a:ea typeface="楷体" panose="02010609060101010101" pitchFamily="49" charset="-122"/>
            </a:rPr>
            <a:t>电子合同</a:t>
          </a:r>
        </a:p>
      </dgm:t>
    </dgm:pt>
    <dgm:pt modelId="{DA60DFCC-FFDA-40FE-BF46-8910074F5D36}" type="parTrans" cxnId="{B20A7ED4-77EE-468D-98AC-482887B5E697}">
      <dgm:prSet/>
      <dgm:spPr/>
      <dgm:t>
        <a:bodyPr/>
        <a:lstStyle/>
        <a:p>
          <a:endParaRPr lang="zh-CN" altLang="en-US"/>
        </a:p>
      </dgm:t>
    </dgm:pt>
    <dgm:pt modelId="{A37D658C-2CF4-405B-9042-D42680BA7E75}" type="sibTrans" cxnId="{B20A7ED4-77EE-468D-98AC-482887B5E697}">
      <dgm:prSet/>
      <dgm:spPr/>
      <dgm:t>
        <a:bodyPr/>
        <a:lstStyle/>
        <a:p>
          <a:endParaRPr lang="zh-CN" altLang="en-US"/>
        </a:p>
      </dgm:t>
    </dgm:pt>
    <dgm:pt modelId="{F22755B1-FC2B-469A-8D35-D898C14E2CD1}">
      <dgm:prSet phldrT="[文本]" custT="1"/>
      <dgm:spPr/>
      <dgm:t>
        <a:bodyPr/>
        <a:lstStyle/>
        <a:p>
          <a:r>
            <a:rPr lang="zh-CN" altLang="en-US" sz="2400" dirty="0">
              <a:latin typeface="楷体" panose="02010609060101010101" pitchFamily="49" charset="-122"/>
              <a:ea typeface="楷体" panose="02010609060101010101" pitchFamily="49" charset="-122"/>
            </a:rPr>
            <a:t>二维码</a:t>
          </a:r>
        </a:p>
      </dgm:t>
    </dgm:pt>
    <dgm:pt modelId="{89269AA6-04BF-485C-A7EF-C3D8B6162E08}" type="parTrans" cxnId="{241F3542-87F3-420D-A56E-0FC6DA644FDF}">
      <dgm:prSet/>
      <dgm:spPr/>
      <dgm:t>
        <a:bodyPr/>
        <a:lstStyle/>
        <a:p>
          <a:endParaRPr lang="zh-CN" altLang="en-US"/>
        </a:p>
      </dgm:t>
    </dgm:pt>
    <dgm:pt modelId="{E44D3DDD-5CBC-4B2F-9656-A63A585A2DC7}" type="sibTrans" cxnId="{241F3542-87F3-420D-A56E-0FC6DA644FDF}">
      <dgm:prSet/>
      <dgm:spPr/>
      <dgm:t>
        <a:bodyPr/>
        <a:lstStyle/>
        <a:p>
          <a:endParaRPr lang="zh-CN" altLang="en-US"/>
        </a:p>
      </dgm:t>
    </dgm:pt>
    <dgm:pt modelId="{B84C6915-9360-4EEC-A4B3-1F98C9DE1011}">
      <dgm:prSet phldrT="[文本]"/>
      <dgm:spPr/>
      <dgm:t>
        <a:bodyPr/>
        <a:lstStyle/>
        <a:p>
          <a:r>
            <a:rPr lang="zh-CN" altLang="en-US" dirty="0"/>
            <a:t>查看</a:t>
          </a:r>
        </a:p>
      </dgm:t>
    </dgm:pt>
    <dgm:pt modelId="{EB6DB50B-38E3-43F5-8BAA-9672A784DB5F}" type="parTrans" cxnId="{B0AAC4D2-4FF9-4D9B-AE21-B4423C257286}">
      <dgm:prSet/>
      <dgm:spPr/>
      <dgm:t>
        <a:bodyPr/>
        <a:lstStyle/>
        <a:p>
          <a:endParaRPr lang="zh-CN" altLang="en-US"/>
        </a:p>
      </dgm:t>
    </dgm:pt>
    <dgm:pt modelId="{C86E916C-72A2-485D-A9AC-4CE29666887A}" type="sibTrans" cxnId="{B0AAC4D2-4FF9-4D9B-AE21-B4423C257286}">
      <dgm:prSet/>
      <dgm:spPr/>
      <dgm:t>
        <a:bodyPr/>
        <a:lstStyle/>
        <a:p>
          <a:endParaRPr lang="zh-CN" altLang="en-US"/>
        </a:p>
      </dgm:t>
    </dgm:pt>
    <dgm:pt modelId="{7BAAA1EA-B628-4F92-A755-CFE2B4F90407}">
      <dgm:prSet phldrT="[文本]" custT="1"/>
      <dgm:spPr/>
      <dgm:t>
        <a:bodyPr/>
        <a:lstStyle/>
        <a:p>
          <a:r>
            <a:rPr lang="en-US" altLang="zh-CN" sz="2400" dirty="0">
              <a:latin typeface="楷体" panose="02010609060101010101" pitchFamily="49" charset="-122"/>
              <a:ea typeface="楷体" panose="02010609060101010101" pitchFamily="49" charset="-122"/>
            </a:rPr>
            <a:t>APP</a:t>
          </a:r>
          <a:r>
            <a:rPr lang="zh-CN" altLang="en-US" sz="2400" dirty="0">
              <a:latin typeface="楷体" panose="02010609060101010101" pitchFamily="49" charset="-122"/>
              <a:ea typeface="楷体" panose="02010609060101010101" pitchFamily="49" charset="-122"/>
            </a:rPr>
            <a:t>扫描二维码</a:t>
          </a:r>
        </a:p>
      </dgm:t>
    </dgm:pt>
    <dgm:pt modelId="{3157E512-B8AC-4409-8E74-168CE4BA0046}" type="parTrans" cxnId="{4723A493-1688-4E59-A925-84D914FA9765}">
      <dgm:prSet/>
      <dgm:spPr/>
      <dgm:t>
        <a:bodyPr/>
        <a:lstStyle/>
        <a:p>
          <a:endParaRPr lang="zh-CN" altLang="en-US"/>
        </a:p>
      </dgm:t>
    </dgm:pt>
    <dgm:pt modelId="{7B9AF02E-C8E8-4E2B-8E7F-AC514D13631E}" type="sibTrans" cxnId="{4723A493-1688-4E59-A925-84D914FA9765}">
      <dgm:prSet/>
      <dgm:spPr/>
      <dgm:t>
        <a:bodyPr/>
        <a:lstStyle/>
        <a:p>
          <a:endParaRPr lang="zh-CN" altLang="en-US"/>
        </a:p>
      </dgm:t>
    </dgm:pt>
    <dgm:pt modelId="{80D9EFBE-CE7C-41F0-ACD8-D3A649BC37CD}">
      <dgm:prSet phldrT="[文本]" custT="1"/>
      <dgm:spPr/>
      <dgm:t>
        <a:bodyPr/>
        <a:lstStyle/>
        <a:p>
          <a:r>
            <a:rPr lang="zh-CN" altLang="en-US" sz="2400" dirty="0">
              <a:latin typeface="楷体" panose="02010609060101010101" pitchFamily="49" charset="-122"/>
              <a:ea typeface="楷体" panose="02010609060101010101" pitchFamily="49" charset="-122"/>
            </a:rPr>
            <a:t>登录系统</a:t>
          </a:r>
        </a:p>
      </dgm:t>
    </dgm:pt>
    <dgm:pt modelId="{4A865624-120F-4099-9933-EFA62D13DD6C}" type="parTrans" cxnId="{0DB02BD5-4286-4A4B-9F82-46FD096B338F}">
      <dgm:prSet/>
      <dgm:spPr/>
      <dgm:t>
        <a:bodyPr/>
        <a:lstStyle/>
        <a:p>
          <a:endParaRPr lang="zh-CN" altLang="en-US"/>
        </a:p>
      </dgm:t>
    </dgm:pt>
    <dgm:pt modelId="{D25FB312-D60B-469E-BCA5-F2C16138F0D8}" type="sibTrans" cxnId="{0DB02BD5-4286-4A4B-9F82-46FD096B338F}">
      <dgm:prSet/>
      <dgm:spPr/>
      <dgm:t>
        <a:bodyPr/>
        <a:lstStyle/>
        <a:p>
          <a:endParaRPr lang="zh-CN" altLang="en-US"/>
        </a:p>
      </dgm:t>
    </dgm:pt>
    <dgm:pt modelId="{8CB1F4A5-2694-4D92-B157-7A865C2423E0}">
      <dgm:prSet phldrT="[文本]" custT="1"/>
      <dgm:spPr/>
      <dgm:t>
        <a:bodyPr/>
        <a:lstStyle/>
        <a:p>
          <a:r>
            <a:rPr lang="zh-CN" altLang="en-US" sz="2400" dirty="0">
              <a:latin typeface="楷体" panose="02010609060101010101" pitchFamily="49" charset="-122"/>
              <a:ea typeface="楷体" panose="02010609060101010101" pitchFamily="49" charset="-122"/>
            </a:rPr>
            <a:t>直接打印</a:t>
          </a:r>
        </a:p>
      </dgm:t>
    </dgm:pt>
    <dgm:pt modelId="{C634EB60-314E-4D20-A105-C9BCE47D5FC1}" type="parTrans" cxnId="{7918F0BD-1107-4C90-9867-3469D004F09B}">
      <dgm:prSet/>
      <dgm:spPr/>
      <dgm:t>
        <a:bodyPr/>
        <a:lstStyle/>
        <a:p>
          <a:endParaRPr lang="zh-CN" altLang="en-US"/>
        </a:p>
      </dgm:t>
    </dgm:pt>
    <dgm:pt modelId="{A892C901-F995-4388-A730-32A3B32B96AB}" type="sibTrans" cxnId="{7918F0BD-1107-4C90-9867-3469D004F09B}">
      <dgm:prSet/>
      <dgm:spPr/>
      <dgm:t>
        <a:bodyPr/>
        <a:lstStyle/>
        <a:p>
          <a:endParaRPr lang="zh-CN" altLang="en-US"/>
        </a:p>
      </dgm:t>
    </dgm:pt>
    <dgm:pt modelId="{796D9C04-8897-4957-A0F3-5167A69B9B25}" type="pres">
      <dgm:prSet presAssocID="{10790FF5-9BA9-47DC-BD49-CD7A1E7F6C37}" presName="linearFlow" presStyleCnt="0">
        <dgm:presLayoutVars>
          <dgm:dir/>
          <dgm:animLvl val="lvl"/>
          <dgm:resizeHandles val="exact"/>
        </dgm:presLayoutVars>
      </dgm:prSet>
      <dgm:spPr/>
    </dgm:pt>
    <dgm:pt modelId="{22829CE8-5E4A-446F-91D4-E78643353ABD}" type="pres">
      <dgm:prSet presAssocID="{237E8735-E0A5-4162-A3F6-FE4B1DA67BC0}" presName="composite" presStyleCnt="0"/>
      <dgm:spPr/>
    </dgm:pt>
    <dgm:pt modelId="{8CE77EC3-4423-4B43-81C3-12E0AE5729E1}" type="pres">
      <dgm:prSet presAssocID="{237E8735-E0A5-4162-A3F6-FE4B1DA67BC0}" presName="parentText" presStyleLbl="alignNode1" presStyleIdx="0" presStyleCnt="3" custLinFactNeighborX="14689" custLinFactNeighborY="-1188">
        <dgm:presLayoutVars>
          <dgm:chMax val="1"/>
          <dgm:bulletEnabled val="1"/>
        </dgm:presLayoutVars>
      </dgm:prSet>
      <dgm:spPr/>
    </dgm:pt>
    <dgm:pt modelId="{6DBE84FC-B518-4CDD-A64C-42AE944D0ACC}" type="pres">
      <dgm:prSet presAssocID="{237E8735-E0A5-4162-A3F6-FE4B1DA67BC0}" presName="descendantText" presStyleLbl="alignAcc1" presStyleIdx="0" presStyleCnt="3" custScaleX="80783" custScaleY="123937" custLinFactNeighborX="3199" custLinFactNeighborY="-458">
        <dgm:presLayoutVars>
          <dgm:bulletEnabled val="1"/>
        </dgm:presLayoutVars>
      </dgm:prSet>
      <dgm:spPr/>
    </dgm:pt>
    <dgm:pt modelId="{605FE437-FBAA-4A93-8CA5-F4F67EF6E7FF}" type="pres">
      <dgm:prSet presAssocID="{96E51321-0811-4B3A-832A-5D9B2CB5BED4}" presName="sp" presStyleCnt="0"/>
      <dgm:spPr/>
    </dgm:pt>
    <dgm:pt modelId="{09446E5B-EE48-4B80-80E7-59E5240EE692}" type="pres">
      <dgm:prSet presAssocID="{0E74BAF8-A848-48E2-B540-5F9272A06A32}" presName="composite" presStyleCnt="0"/>
      <dgm:spPr/>
    </dgm:pt>
    <dgm:pt modelId="{469B4CF7-4654-4206-9019-F8D30E094C3A}" type="pres">
      <dgm:prSet presAssocID="{0E74BAF8-A848-48E2-B540-5F9272A06A32}" presName="parentText" presStyleLbl="alignNode1" presStyleIdx="1" presStyleCnt="3" custLinFactNeighborX="17745" custLinFactNeighborY="-20731">
        <dgm:presLayoutVars>
          <dgm:chMax val="1"/>
          <dgm:bulletEnabled val="1"/>
        </dgm:presLayoutVars>
      </dgm:prSet>
      <dgm:spPr/>
    </dgm:pt>
    <dgm:pt modelId="{5E60BE32-A764-4064-ABD7-2C739DD926F8}" type="pres">
      <dgm:prSet presAssocID="{0E74BAF8-A848-48E2-B540-5F9272A06A32}" presName="descendantText" presStyleLbl="alignAcc1" presStyleIdx="1" presStyleCnt="3" custScaleX="81857" custScaleY="187361" custLinFactNeighborX="2382" custLinFactNeighborY="-6803">
        <dgm:presLayoutVars>
          <dgm:bulletEnabled val="1"/>
        </dgm:presLayoutVars>
      </dgm:prSet>
      <dgm:spPr/>
    </dgm:pt>
    <dgm:pt modelId="{F6B6A155-0598-482A-AE55-7DD9A0075DE3}" type="pres">
      <dgm:prSet presAssocID="{BB7D0A51-3D60-4154-BA11-D306274DBEDE}" presName="sp" presStyleCnt="0"/>
      <dgm:spPr/>
    </dgm:pt>
    <dgm:pt modelId="{435B63BC-50A1-49E7-BF4B-16E0F84CBF7D}" type="pres">
      <dgm:prSet presAssocID="{B84C6915-9360-4EEC-A4B3-1F98C9DE1011}" presName="composite" presStyleCnt="0"/>
      <dgm:spPr/>
    </dgm:pt>
    <dgm:pt modelId="{E8075EAE-401A-4F7D-9052-6FA9529D5E22}" type="pres">
      <dgm:prSet presAssocID="{B84C6915-9360-4EEC-A4B3-1F98C9DE1011}" presName="parentText" presStyleLbl="alignNode1" presStyleIdx="2" presStyleCnt="3" custLinFactNeighborX="26440" custLinFactNeighborY="-2056">
        <dgm:presLayoutVars>
          <dgm:chMax val="1"/>
          <dgm:bulletEnabled val="1"/>
        </dgm:presLayoutVars>
      </dgm:prSet>
      <dgm:spPr/>
    </dgm:pt>
    <dgm:pt modelId="{AA591254-B9C3-40CB-BAB2-E60CD488583A}" type="pres">
      <dgm:prSet presAssocID="{B84C6915-9360-4EEC-A4B3-1F98C9DE1011}" presName="descendantText" presStyleLbl="alignAcc1" presStyleIdx="2" presStyleCnt="3" custScaleX="82206" custScaleY="91929" custLinFactNeighborX="3003" custLinFactNeighborY="16987">
        <dgm:presLayoutVars>
          <dgm:bulletEnabled val="1"/>
        </dgm:presLayoutVars>
      </dgm:prSet>
      <dgm:spPr/>
    </dgm:pt>
  </dgm:ptLst>
  <dgm:cxnLst>
    <dgm:cxn modelId="{32BC9113-3ED3-4CD3-AA53-000E313E1F25}" type="presOf" srcId="{B84C6915-9360-4EEC-A4B3-1F98C9DE1011}" destId="{E8075EAE-401A-4F7D-9052-6FA9529D5E22}" srcOrd="0" destOrd="0" presId="urn:microsoft.com/office/officeart/2005/8/layout/chevron2"/>
    <dgm:cxn modelId="{3B471A23-B67E-4BEF-AB6D-9620A68F057A}" type="presOf" srcId="{A305EAAA-4C88-4417-BA57-E4AF8445A1D6}" destId="{6DBE84FC-B518-4CDD-A64C-42AE944D0ACC}" srcOrd="0" destOrd="0" presId="urn:microsoft.com/office/officeart/2005/8/layout/chevron2"/>
    <dgm:cxn modelId="{AB6D9D27-B4EB-423E-9CE9-0CE567FE86F8}" type="presOf" srcId="{F22755B1-FC2B-469A-8D35-D898C14E2CD1}" destId="{5E60BE32-A764-4064-ABD7-2C739DD926F8}" srcOrd="0" destOrd="1" presId="urn:microsoft.com/office/officeart/2005/8/layout/chevron2"/>
    <dgm:cxn modelId="{19B31933-84E0-4092-90C8-C24A67CE129C}" type="presOf" srcId="{80D9EFBE-CE7C-41F0-ACD8-D3A649BC37CD}" destId="{AA591254-B9C3-40CB-BAB2-E60CD488583A}" srcOrd="0" destOrd="1" presId="urn:microsoft.com/office/officeart/2005/8/layout/chevron2"/>
    <dgm:cxn modelId="{EE33DD34-5985-4C53-818E-5598F0D28D53}" type="presOf" srcId="{0E74BAF8-A848-48E2-B540-5F9272A06A32}" destId="{469B4CF7-4654-4206-9019-F8D30E094C3A}" srcOrd="0" destOrd="0" presId="urn:microsoft.com/office/officeart/2005/8/layout/chevron2"/>
    <dgm:cxn modelId="{0E59FF3C-22EF-42CD-BF96-A2C59B319900}" type="presOf" srcId="{237E8735-E0A5-4162-A3F6-FE4B1DA67BC0}" destId="{8CE77EC3-4423-4B43-81C3-12E0AE5729E1}" srcOrd="0" destOrd="0" presId="urn:microsoft.com/office/officeart/2005/8/layout/chevron2"/>
    <dgm:cxn modelId="{EE5F6A60-1CBB-4BBA-96CC-385EE8D56DF4}" type="presOf" srcId="{10790FF5-9BA9-47DC-BD49-CD7A1E7F6C37}" destId="{796D9C04-8897-4957-A0F3-5167A69B9B25}" srcOrd="0" destOrd="0" presId="urn:microsoft.com/office/officeart/2005/8/layout/chevron2"/>
    <dgm:cxn modelId="{241F3542-87F3-420D-A56E-0FC6DA644FDF}" srcId="{0E74BAF8-A848-48E2-B540-5F9272A06A32}" destId="{F22755B1-FC2B-469A-8D35-D898C14E2CD1}" srcOrd="1" destOrd="0" parTransId="{89269AA6-04BF-485C-A7EF-C3D8B6162E08}" sibTransId="{E44D3DDD-5CBC-4B2F-9656-A63A585A2DC7}"/>
    <dgm:cxn modelId="{28AD8945-7B75-4F56-ABA9-EA30B743F499}" srcId="{10790FF5-9BA9-47DC-BD49-CD7A1E7F6C37}" destId="{237E8735-E0A5-4162-A3F6-FE4B1DA67BC0}" srcOrd="0" destOrd="0" parTransId="{9DBED3E2-9B45-400A-8363-72A45E53A143}" sibTransId="{96E51321-0811-4B3A-832A-5D9B2CB5BED4}"/>
    <dgm:cxn modelId="{A84E274C-C1F3-4C48-AA11-FB7E36C77726}" srcId="{237E8735-E0A5-4162-A3F6-FE4B1DA67BC0}" destId="{A305EAAA-4C88-4417-BA57-E4AF8445A1D6}" srcOrd="0" destOrd="0" parTransId="{73A7D362-09D5-4704-86C4-EDEC2AC40F4C}" sibTransId="{EB66798B-D689-4E2E-BFEB-82807D5F8065}"/>
    <dgm:cxn modelId="{ED0D4651-ADD3-4519-B671-B107828C7C21}" type="presOf" srcId="{9A721CBD-C676-4F90-A247-B88190E29905}" destId="{5E60BE32-A764-4064-ABD7-2C739DD926F8}" srcOrd="0" destOrd="0" presId="urn:microsoft.com/office/officeart/2005/8/layout/chevron2"/>
    <dgm:cxn modelId="{1A810F86-1D85-4670-8FEA-A3E15D95FBFD}" type="presOf" srcId="{7BAAA1EA-B628-4F92-A755-CFE2B4F90407}" destId="{AA591254-B9C3-40CB-BAB2-E60CD488583A}" srcOrd="0" destOrd="0" presId="urn:microsoft.com/office/officeart/2005/8/layout/chevron2"/>
    <dgm:cxn modelId="{4723A493-1688-4E59-A925-84D914FA9765}" srcId="{B84C6915-9360-4EEC-A4B3-1F98C9DE1011}" destId="{7BAAA1EA-B628-4F92-A755-CFE2B4F90407}" srcOrd="0" destOrd="0" parTransId="{3157E512-B8AC-4409-8E74-168CE4BA0046}" sibTransId="{7B9AF02E-C8E8-4E2B-8E7F-AC514D13631E}"/>
    <dgm:cxn modelId="{D8C928AA-01AF-4D67-97D2-96834391CFF0}" srcId="{237E8735-E0A5-4162-A3F6-FE4B1DA67BC0}" destId="{6ECF2793-718F-4917-AB32-4DDC245324FB}" srcOrd="1" destOrd="0" parTransId="{8F21A1BA-5D65-41A5-AD50-4A7FC80BA8F8}" sibTransId="{8006095D-0500-4DA2-A18C-9EC67B2E4B81}"/>
    <dgm:cxn modelId="{74EB1AAF-ADD3-42B1-9641-69F792F5812B}" srcId="{10790FF5-9BA9-47DC-BD49-CD7A1E7F6C37}" destId="{0E74BAF8-A848-48E2-B540-5F9272A06A32}" srcOrd="1" destOrd="0" parTransId="{797487F6-1067-4590-B371-CB631FD3460F}" sibTransId="{BB7D0A51-3D60-4154-BA11-D306274DBEDE}"/>
    <dgm:cxn modelId="{DC74D6B6-A80F-4A14-8D8E-488431C5072E}" type="presOf" srcId="{6ECF2793-718F-4917-AB32-4DDC245324FB}" destId="{6DBE84FC-B518-4CDD-A64C-42AE944D0ACC}" srcOrd="0" destOrd="1" presId="urn:microsoft.com/office/officeart/2005/8/layout/chevron2"/>
    <dgm:cxn modelId="{7918F0BD-1107-4C90-9867-3469D004F09B}" srcId="{0E74BAF8-A848-48E2-B540-5F9272A06A32}" destId="{8CB1F4A5-2694-4D92-B157-7A865C2423E0}" srcOrd="2" destOrd="0" parTransId="{C634EB60-314E-4D20-A105-C9BCE47D5FC1}" sibTransId="{A892C901-F995-4388-A730-32A3B32B96AB}"/>
    <dgm:cxn modelId="{846F33C9-6A46-4C57-B1DD-CDDF917E7F96}" type="presOf" srcId="{8CB1F4A5-2694-4D92-B157-7A865C2423E0}" destId="{5E60BE32-A764-4064-ABD7-2C739DD926F8}" srcOrd="0" destOrd="2" presId="urn:microsoft.com/office/officeart/2005/8/layout/chevron2"/>
    <dgm:cxn modelId="{B0AAC4D2-4FF9-4D9B-AE21-B4423C257286}" srcId="{10790FF5-9BA9-47DC-BD49-CD7A1E7F6C37}" destId="{B84C6915-9360-4EEC-A4B3-1F98C9DE1011}" srcOrd="2" destOrd="0" parTransId="{EB6DB50B-38E3-43F5-8BAA-9672A784DB5F}" sibTransId="{C86E916C-72A2-485D-A9AC-4CE29666887A}"/>
    <dgm:cxn modelId="{B20A7ED4-77EE-468D-98AC-482887B5E697}" srcId="{0E74BAF8-A848-48E2-B540-5F9272A06A32}" destId="{9A721CBD-C676-4F90-A247-B88190E29905}" srcOrd="0" destOrd="0" parTransId="{DA60DFCC-FFDA-40FE-BF46-8910074F5D36}" sibTransId="{A37D658C-2CF4-405B-9042-D42680BA7E75}"/>
    <dgm:cxn modelId="{0DB02BD5-4286-4A4B-9F82-46FD096B338F}" srcId="{B84C6915-9360-4EEC-A4B3-1F98C9DE1011}" destId="{80D9EFBE-CE7C-41F0-ACD8-D3A649BC37CD}" srcOrd="1" destOrd="0" parTransId="{4A865624-120F-4099-9933-EFA62D13DD6C}" sibTransId="{D25FB312-D60B-469E-BCA5-F2C16138F0D8}"/>
    <dgm:cxn modelId="{CCB32C1A-922F-45F8-A4AB-DAC9E3D7D786}" type="presParOf" srcId="{796D9C04-8897-4957-A0F3-5167A69B9B25}" destId="{22829CE8-5E4A-446F-91D4-E78643353ABD}" srcOrd="0" destOrd="0" presId="urn:microsoft.com/office/officeart/2005/8/layout/chevron2"/>
    <dgm:cxn modelId="{AA828CA4-52A7-4AB7-BA22-12316E6D0C8F}" type="presParOf" srcId="{22829CE8-5E4A-446F-91D4-E78643353ABD}" destId="{8CE77EC3-4423-4B43-81C3-12E0AE5729E1}" srcOrd="0" destOrd="0" presId="urn:microsoft.com/office/officeart/2005/8/layout/chevron2"/>
    <dgm:cxn modelId="{B384296E-B909-401F-A037-A8AF62426A87}" type="presParOf" srcId="{22829CE8-5E4A-446F-91D4-E78643353ABD}" destId="{6DBE84FC-B518-4CDD-A64C-42AE944D0ACC}" srcOrd="1" destOrd="0" presId="urn:microsoft.com/office/officeart/2005/8/layout/chevron2"/>
    <dgm:cxn modelId="{8ADB0E0A-FA64-4821-A1D1-3CC897DCD07E}" type="presParOf" srcId="{796D9C04-8897-4957-A0F3-5167A69B9B25}" destId="{605FE437-FBAA-4A93-8CA5-F4F67EF6E7FF}" srcOrd="1" destOrd="0" presId="urn:microsoft.com/office/officeart/2005/8/layout/chevron2"/>
    <dgm:cxn modelId="{C40539B5-0849-4E8F-A918-451C11BC6331}" type="presParOf" srcId="{796D9C04-8897-4957-A0F3-5167A69B9B25}" destId="{09446E5B-EE48-4B80-80E7-59E5240EE692}" srcOrd="2" destOrd="0" presId="urn:microsoft.com/office/officeart/2005/8/layout/chevron2"/>
    <dgm:cxn modelId="{94B7DF2A-CA92-4BB3-B0EF-EC36DF550F0A}" type="presParOf" srcId="{09446E5B-EE48-4B80-80E7-59E5240EE692}" destId="{469B4CF7-4654-4206-9019-F8D30E094C3A}" srcOrd="0" destOrd="0" presId="urn:microsoft.com/office/officeart/2005/8/layout/chevron2"/>
    <dgm:cxn modelId="{EC52CA39-284F-40A7-80D6-1F16F6E41B88}" type="presParOf" srcId="{09446E5B-EE48-4B80-80E7-59E5240EE692}" destId="{5E60BE32-A764-4064-ABD7-2C739DD926F8}" srcOrd="1" destOrd="0" presId="urn:microsoft.com/office/officeart/2005/8/layout/chevron2"/>
    <dgm:cxn modelId="{47B80834-98D7-49C0-9677-25347DB2EB9E}" type="presParOf" srcId="{796D9C04-8897-4957-A0F3-5167A69B9B25}" destId="{F6B6A155-0598-482A-AE55-7DD9A0075DE3}" srcOrd="3" destOrd="0" presId="urn:microsoft.com/office/officeart/2005/8/layout/chevron2"/>
    <dgm:cxn modelId="{5CE4C865-5F26-4B70-B304-6514FC07217B}" type="presParOf" srcId="{796D9C04-8897-4957-A0F3-5167A69B9B25}" destId="{435B63BC-50A1-49E7-BF4B-16E0F84CBF7D}" srcOrd="4" destOrd="0" presId="urn:microsoft.com/office/officeart/2005/8/layout/chevron2"/>
    <dgm:cxn modelId="{78DCC65B-9E7E-4B9D-8C4C-D971C27852EB}" type="presParOf" srcId="{435B63BC-50A1-49E7-BF4B-16E0F84CBF7D}" destId="{E8075EAE-401A-4F7D-9052-6FA9529D5E22}" srcOrd="0" destOrd="0" presId="urn:microsoft.com/office/officeart/2005/8/layout/chevron2"/>
    <dgm:cxn modelId="{3D284AE5-9890-4244-86D9-2E6BCBFF8186}" type="presParOf" srcId="{435B63BC-50A1-49E7-BF4B-16E0F84CBF7D}" destId="{AA591254-B9C3-40CB-BAB2-E60CD488583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9AAF46B-88E0-455D-8154-B8E1FADD9361}"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zh-CN" altLang="en-US"/>
        </a:p>
      </dgm:t>
    </dgm:pt>
    <dgm:pt modelId="{E56C69A8-43A6-4D5F-92D2-E3E20D39ACBF}">
      <dgm:prSet phldrT="[文本]" custT="1"/>
      <dgm:spPr/>
      <dgm:t>
        <a:bodyPr/>
        <a:lstStyle/>
        <a:p>
          <a:r>
            <a:rPr lang="zh-CN" altLang="en-US" sz="4000" dirty="0"/>
            <a:t>项目</a:t>
          </a:r>
        </a:p>
      </dgm:t>
    </dgm:pt>
    <dgm:pt modelId="{84DB232F-410D-48C2-8ED8-03054468A2DF}" type="parTrans" cxnId="{5F6A57CA-8DF9-4AEB-A6CD-7FBA49BE34FE}">
      <dgm:prSet/>
      <dgm:spPr/>
      <dgm:t>
        <a:bodyPr/>
        <a:lstStyle/>
        <a:p>
          <a:endParaRPr lang="zh-CN" altLang="en-US"/>
        </a:p>
      </dgm:t>
    </dgm:pt>
    <dgm:pt modelId="{09E71C18-B094-4497-AA91-B35E4C6165E8}" type="sibTrans" cxnId="{5F6A57CA-8DF9-4AEB-A6CD-7FBA49BE34FE}">
      <dgm:prSet/>
      <dgm:spPr/>
      <dgm:t>
        <a:bodyPr/>
        <a:lstStyle/>
        <a:p>
          <a:endParaRPr lang="zh-CN" altLang="en-US"/>
        </a:p>
      </dgm:t>
    </dgm:pt>
    <dgm:pt modelId="{F6D2BD47-E9BD-48CB-BD75-436A1A11D3CF}">
      <dgm:prSet phldrT="[文本]" custT="1"/>
      <dgm:spPr/>
      <dgm:t>
        <a:bodyPr/>
        <a:lstStyle/>
        <a:p>
          <a:r>
            <a:rPr lang="zh-CN" altLang="en-US" sz="2400" dirty="0">
              <a:solidFill>
                <a:schemeClr val="bg1"/>
              </a:solidFill>
              <a:latin typeface="楷体" panose="02010609060101010101" pitchFamily="49" charset="-122"/>
              <a:ea typeface="楷体" panose="02010609060101010101" pitchFamily="49" charset="-122"/>
            </a:rPr>
            <a:t>位置（经纬度）</a:t>
          </a:r>
          <a:endParaRPr lang="zh-CN" altLang="en-US" sz="2400" dirty="0"/>
        </a:p>
      </dgm:t>
    </dgm:pt>
    <dgm:pt modelId="{0EDC15CA-4B78-4C37-95FF-A09B7E34342C}" type="parTrans" cxnId="{7F75A13B-19F9-4999-A5D4-02D2017BEB64}">
      <dgm:prSet/>
      <dgm:spPr/>
      <dgm:t>
        <a:bodyPr/>
        <a:lstStyle/>
        <a:p>
          <a:endParaRPr lang="zh-CN" altLang="en-US"/>
        </a:p>
      </dgm:t>
    </dgm:pt>
    <dgm:pt modelId="{93D51252-A048-4E11-ACC2-275792C9578C}" type="sibTrans" cxnId="{7F75A13B-19F9-4999-A5D4-02D2017BEB64}">
      <dgm:prSet/>
      <dgm:spPr/>
      <dgm:t>
        <a:bodyPr/>
        <a:lstStyle/>
        <a:p>
          <a:endParaRPr lang="zh-CN" altLang="en-US"/>
        </a:p>
      </dgm:t>
    </dgm:pt>
    <dgm:pt modelId="{67097159-5DA0-4E66-ABF4-7D8A316AF4C2}">
      <dgm:prSet phldrT="[文本]" custT="1"/>
      <dgm:spPr/>
      <dgm:t>
        <a:bodyPr/>
        <a:lstStyle/>
        <a:p>
          <a:r>
            <a:rPr lang="zh-CN" altLang="en-US" sz="2400" dirty="0">
              <a:solidFill>
                <a:schemeClr val="bg1"/>
              </a:solidFill>
              <a:latin typeface="楷体" panose="02010609060101010101" pitchFamily="49" charset="-122"/>
              <a:ea typeface="楷体" panose="02010609060101010101" pitchFamily="49" charset="-122"/>
            </a:rPr>
            <a:t>取样照片视频</a:t>
          </a:r>
          <a:endParaRPr lang="zh-CN" altLang="en-US" sz="2400" dirty="0"/>
        </a:p>
      </dgm:t>
    </dgm:pt>
    <dgm:pt modelId="{57A646C1-CFBF-4FC4-BA65-30F060BEC51B}" type="parTrans" cxnId="{00F77C48-91CD-4BCE-A863-6C44FC98B22C}">
      <dgm:prSet/>
      <dgm:spPr/>
      <dgm:t>
        <a:bodyPr/>
        <a:lstStyle/>
        <a:p>
          <a:endParaRPr lang="zh-CN" altLang="en-US"/>
        </a:p>
      </dgm:t>
    </dgm:pt>
    <dgm:pt modelId="{67F7673B-0231-43C3-BA48-021EBDE144FE}" type="sibTrans" cxnId="{00F77C48-91CD-4BCE-A863-6C44FC98B22C}">
      <dgm:prSet/>
      <dgm:spPr/>
      <dgm:t>
        <a:bodyPr/>
        <a:lstStyle/>
        <a:p>
          <a:endParaRPr lang="zh-CN" altLang="en-US"/>
        </a:p>
      </dgm:t>
    </dgm:pt>
    <dgm:pt modelId="{8CCB21F5-079E-4FDE-BBFA-0B225EDCC3BB}">
      <dgm:prSet phldrT="[文本]" custT="1"/>
      <dgm:spPr/>
      <dgm:t>
        <a:bodyPr/>
        <a:lstStyle/>
        <a:p>
          <a:r>
            <a:rPr lang="zh-CN" altLang="en-US" sz="4000" dirty="0"/>
            <a:t>勘探点</a:t>
          </a:r>
        </a:p>
      </dgm:t>
    </dgm:pt>
    <dgm:pt modelId="{F9978046-B60A-42CD-BEF6-1E36CA739A1C}" type="parTrans" cxnId="{A2202627-22C3-4A65-ABB9-4C53B466EF6A}">
      <dgm:prSet/>
      <dgm:spPr/>
      <dgm:t>
        <a:bodyPr/>
        <a:lstStyle/>
        <a:p>
          <a:endParaRPr lang="zh-CN" altLang="en-US"/>
        </a:p>
      </dgm:t>
    </dgm:pt>
    <dgm:pt modelId="{33159309-3BFD-481A-9CAA-F3ED0F37643B}" type="sibTrans" cxnId="{A2202627-22C3-4A65-ABB9-4C53B466EF6A}">
      <dgm:prSet/>
      <dgm:spPr/>
      <dgm:t>
        <a:bodyPr/>
        <a:lstStyle/>
        <a:p>
          <a:endParaRPr lang="zh-CN" altLang="en-US"/>
        </a:p>
      </dgm:t>
    </dgm:pt>
    <dgm:pt modelId="{C1BA947A-A144-496F-A2CD-3A7964E23590}">
      <dgm:prSet phldrT="[文本]" custT="1"/>
      <dgm:spPr/>
      <dgm:t>
        <a:bodyPr/>
        <a:lstStyle/>
        <a:p>
          <a:r>
            <a:rPr lang="zh-CN" altLang="en-US" sz="2400" noProof="1">
              <a:solidFill>
                <a:schemeClr val="bg1"/>
              </a:solidFill>
              <a:latin typeface="楷体" panose="02010609060101010101" pitchFamily="49" charset="-122"/>
              <a:ea typeface="楷体" panose="02010609060101010101" pitchFamily="49" charset="-122"/>
            </a:rPr>
            <a:t>岩性描述   </a:t>
          </a:r>
          <a:r>
            <a:rPr lang="zh-CN" altLang="en-US" sz="2400" dirty="0">
              <a:solidFill>
                <a:schemeClr val="bg1"/>
              </a:solidFill>
              <a:latin typeface="楷体" panose="02010609060101010101" pitchFamily="49" charset="-122"/>
              <a:ea typeface="楷体" panose="02010609060101010101" pitchFamily="49" charset="-122"/>
            </a:rPr>
            <a:t>取水记录</a:t>
          </a:r>
          <a:endParaRPr lang="zh-CN" altLang="en-US" sz="2400" dirty="0"/>
        </a:p>
      </dgm:t>
    </dgm:pt>
    <dgm:pt modelId="{A7B9CC58-94A7-44F6-99DE-809EE7BE1C34}" type="parTrans" cxnId="{0E3FF1AB-3CA7-421D-9AEC-200D19839294}">
      <dgm:prSet/>
      <dgm:spPr/>
      <dgm:t>
        <a:bodyPr/>
        <a:lstStyle/>
        <a:p>
          <a:endParaRPr lang="zh-CN" altLang="en-US"/>
        </a:p>
      </dgm:t>
    </dgm:pt>
    <dgm:pt modelId="{39CCBCBC-7BED-4144-82E4-993BBFDB56C7}" type="sibTrans" cxnId="{0E3FF1AB-3CA7-421D-9AEC-200D19839294}">
      <dgm:prSet/>
      <dgm:spPr/>
      <dgm:t>
        <a:bodyPr/>
        <a:lstStyle/>
        <a:p>
          <a:endParaRPr lang="zh-CN" altLang="en-US"/>
        </a:p>
      </dgm:t>
    </dgm:pt>
    <dgm:pt modelId="{54B4D614-0A69-45D9-812A-5B8DA496669E}">
      <dgm:prSet phldrT="[文本]" custT="1"/>
      <dgm:spPr/>
      <dgm:t>
        <a:bodyPr/>
        <a:lstStyle/>
        <a:p>
          <a:r>
            <a:rPr lang="zh-CN" altLang="en-US" sz="2400" dirty="0">
              <a:solidFill>
                <a:schemeClr val="bg1"/>
              </a:solidFill>
              <a:latin typeface="楷体" panose="02010609060101010101" pitchFamily="49" charset="-122"/>
              <a:ea typeface="楷体" panose="02010609060101010101" pitchFamily="49" charset="-122"/>
            </a:rPr>
            <a:t>标贯试验   回次记录</a:t>
          </a:r>
          <a:endParaRPr lang="zh-CN" altLang="en-US" sz="2400" dirty="0"/>
        </a:p>
      </dgm:t>
    </dgm:pt>
    <dgm:pt modelId="{D5823DF8-960B-4122-938C-E564B9553579}" type="parTrans" cxnId="{86DFD8C4-E910-4AEB-A136-83021D8C821E}">
      <dgm:prSet/>
      <dgm:spPr/>
      <dgm:t>
        <a:bodyPr/>
        <a:lstStyle/>
        <a:p>
          <a:endParaRPr lang="zh-CN" altLang="en-US"/>
        </a:p>
      </dgm:t>
    </dgm:pt>
    <dgm:pt modelId="{41751548-AFED-482F-A087-3A4BD04FFB8A}" type="sibTrans" cxnId="{86DFD8C4-E910-4AEB-A136-83021D8C821E}">
      <dgm:prSet/>
      <dgm:spPr/>
      <dgm:t>
        <a:bodyPr/>
        <a:lstStyle/>
        <a:p>
          <a:endParaRPr lang="zh-CN" altLang="en-US"/>
        </a:p>
      </dgm:t>
    </dgm:pt>
    <dgm:pt modelId="{CE2FBA29-BAD9-4E61-92FB-C12FF26902BE}">
      <dgm:prSet phldrT="[文本]" custT="1"/>
      <dgm:spPr/>
      <dgm:t>
        <a:bodyPr/>
        <a:lstStyle/>
        <a:p>
          <a:r>
            <a:rPr lang="zh-CN" altLang="en-US" sz="2400" dirty="0">
              <a:solidFill>
                <a:schemeClr val="bg1"/>
              </a:solidFill>
              <a:latin typeface="楷体" panose="02010609060101010101" pitchFamily="49" charset="-122"/>
              <a:ea typeface="楷体" panose="02010609060101010101" pitchFamily="49" charset="-122"/>
            </a:rPr>
            <a:t>重要测试影像</a:t>
          </a:r>
          <a:endParaRPr lang="zh-CN" altLang="en-US" sz="2400" dirty="0"/>
        </a:p>
      </dgm:t>
    </dgm:pt>
    <dgm:pt modelId="{04032834-568F-4527-AEC7-F53975EA6993}" type="parTrans" cxnId="{36E5DB6E-4FA3-46CD-9053-E45E1C1544DB}">
      <dgm:prSet/>
      <dgm:spPr/>
      <dgm:t>
        <a:bodyPr/>
        <a:lstStyle/>
        <a:p>
          <a:endParaRPr lang="zh-CN" altLang="en-US"/>
        </a:p>
      </dgm:t>
    </dgm:pt>
    <dgm:pt modelId="{A861192F-4D5B-4329-9F4C-6C0D488CFF09}" type="sibTrans" cxnId="{36E5DB6E-4FA3-46CD-9053-E45E1C1544DB}">
      <dgm:prSet/>
      <dgm:spPr/>
      <dgm:t>
        <a:bodyPr/>
        <a:lstStyle/>
        <a:p>
          <a:endParaRPr lang="zh-CN" altLang="en-US"/>
        </a:p>
      </dgm:t>
    </dgm:pt>
    <dgm:pt modelId="{ECBCC689-ED4F-42E8-A286-24729E1AB09B}">
      <dgm:prSet phldrT="[文本]" custT="1"/>
      <dgm:spPr/>
      <dgm:t>
        <a:bodyPr/>
        <a:lstStyle/>
        <a:p>
          <a:r>
            <a:rPr lang="zh-CN" altLang="en-US" sz="2400" dirty="0">
              <a:solidFill>
                <a:schemeClr val="bg1"/>
              </a:solidFill>
              <a:latin typeface="楷体" panose="02010609060101010101" pitchFamily="49" charset="-122"/>
              <a:ea typeface="楷体" panose="02010609060101010101" pitchFamily="49" charset="-122"/>
            </a:rPr>
            <a:t>重探试验   土样取样</a:t>
          </a:r>
          <a:endParaRPr lang="zh-CN" altLang="en-US" sz="2400" dirty="0"/>
        </a:p>
      </dgm:t>
    </dgm:pt>
    <dgm:pt modelId="{972DB155-F61A-44F1-80E4-E6718D52D4BE}" type="parTrans" cxnId="{9337CDE8-BFAE-47F9-8D08-87E712674540}">
      <dgm:prSet/>
      <dgm:spPr/>
      <dgm:t>
        <a:bodyPr/>
        <a:lstStyle/>
        <a:p>
          <a:endParaRPr lang="zh-CN" altLang="en-US"/>
        </a:p>
      </dgm:t>
    </dgm:pt>
    <dgm:pt modelId="{B26C09AF-AF66-4232-95DB-EEAA4B775992}" type="sibTrans" cxnId="{9337CDE8-BFAE-47F9-8D08-87E712674540}">
      <dgm:prSet/>
      <dgm:spPr/>
      <dgm:t>
        <a:bodyPr/>
        <a:lstStyle/>
        <a:p>
          <a:endParaRPr lang="zh-CN" altLang="en-US"/>
        </a:p>
      </dgm:t>
    </dgm:pt>
    <dgm:pt modelId="{5145D891-8956-4D80-A23E-DAA7006815AB}">
      <dgm:prSet phldrT="[文本]" custT="1"/>
      <dgm:spPr/>
      <dgm:t>
        <a:bodyPr/>
        <a:lstStyle/>
        <a:p>
          <a:r>
            <a:rPr lang="zh-CN" altLang="en-US" sz="2400" dirty="0">
              <a:solidFill>
                <a:schemeClr val="bg1"/>
              </a:solidFill>
              <a:latin typeface="楷体" panose="02010609060101010101" pitchFamily="49" charset="-122"/>
              <a:ea typeface="楷体" panose="02010609060101010101" pitchFamily="49" charset="-122"/>
            </a:rPr>
            <a:t>终孔影像   验尺影像</a:t>
          </a:r>
          <a:endParaRPr lang="zh-CN" altLang="en-US" sz="2400" dirty="0"/>
        </a:p>
      </dgm:t>
    </dgm:pt>
    <dgm:pt modelId="{513D7539-8B81-4EB0-9121-1AC06EEB18E6}" type="parTrans" cxnId="{35136EAB-6A22-4133-A7BA-405B5F439460}">
      <dgm:prSet/>
      <dgm:spPr/>
      <dgm:t>
        <a:bodyPr/>
        <a:lstStyle/>
        <a:p>
          <a:endParaRPr lang="zh-CN" altLang="en-US"/>
        </a:p>
      </dgm:t>
    </dgm:pt>
    <dgm:pt modelId="{40E5896C-BD28-420E-AA00-42BCF440B5BB}" type="sibTrans" cxnId="{35136EAB-6A22-4133-A7BA-405B5F439460}">
      <dgm:prSet/>
      <dgm:spPr/>
      <dgm:t>
        <a:bodyPr/>
        <a:lstStyle/>
        <a:p>
          <a:endParaRPr lang="zh-CN" altLang="en-US"/>
        </a:p>
      </dgm:t>
    </dgm:pt>
    <dgm:pt modelId="{20D229C2-938A-4EDE-9AC0-A7BF37A97692}" type="pres">
      <dgm:prSet presAssocID="{E9AAF46B-88E0-455D-8154-B8E1FADD9361}" presName="Name0" presStyleCnt="0">
        <dgm:presLayoutVars>
          <dgm:dir/>
          <dgm:animLvl val="lvl"/>
          <dgm:resizeHandles/>
        </dgm:presLayoutVars>
      </dgm:prSet>
      <dgm:spPr/>
    </dgm:pt>
    <dgm:pt modelId="{16EB668F-CBE6-4179-ADF4-5897999E8368}" type="pres">
      <dgm:prSet presAssocID="{E56C69A8-43A6-4D5F-92D2-E3E20D39ACBF}" presName="linNode" presStyleCnt="0"/>
      <dgm:spPr/>
    </dgm:pt>
    <dgm:pt modelId="{A5734317-8CDF-46A9-9E31-FA12E55FDA19}" type="pres">
      <dgm:prSet presAssocID="{E56C69A8-43A6-4D5F-92D2-E3E20D39ACBF}" presName="parentShp" presStyleLbl="node1" presStyleIdx="0" presStyleCnt="2" custScaleX="48215" custScaleY="17196" custLinFactNeighborX="-21521" custLinFactNeighborY="-4127">
        <dgm:presLayoutVars>
          <dgm:bulletEnabled val="1"/>
        </dgm:presLayoutVars>
      </dgm:prSet>
      <dgm:spPr/>
    </dgm:pt>
    <dgm:pt modelId="{28E9F602-225C-4C14-86B5-3EA6DD07E70C}" type="pres">
      <dgm:prSet presAssocID="{E56C69A8-43A6-4D5F-92D2-E3E20D39ACBF}" presName="childShp" presStyleLbl="bgAccFollowNode1" presStyleIdx="0" presStyleCnt="2" custScaleX="65291" custScaleY="32399" custLinFactNeighborX="-17719" custLinFactNeighborY="-3343">
        <dgm:presLayoutVars>
          <dgm:bulletEnabled val="1"/>
        </dgm:presLayoutVars>
      </dgm:prSet>
      <dgm:spPr/>
    </dgm:pt>
    <dgm:pt modelId="{CBFC94CE-A261-4122-8805-D47D0B6FAC48}" type="pres">
      <dgm:prSet presAssocID="{09E71C18-B094-4497-AA91-B35E4C6165E8}" presName="spacing" presStyleCnt="0"/>
      <dgm:spPr/>
    </dgm:pt>
    <dgm:pt modelId="{5F992024-2762-4EE1-A84A-FFE73054E880}" type="pres">
      <dgm:prSet presAssocID="{8CCB21F5-079E-4FDE-BBFA-0B225EDCC3BB}" presName="linNode" presStyleCnt="0"/>
      <dgm:spPr/>
    </dgm:pt>
    <dgm:pt modelId="{305EB152-105D-4D8C-ADD0-923556E487E7}" type="pres">
      <dgm:prSet presAssocID="{8CCB21F5-079E-4FDE-BBFA-0B225EDCC3BB}" presName="parentShp" presStyleLbl="node1" presStyleIdx="1" presStyleCnt="2" custScaleX="55491" custScaleY="18439" custLinFactNeighborX="-17217" custLinFactNeighborY="5142">
        <dgm:presLayoutVars>
          <dgm:bulletEnabled val="1"/>
        </dgm:presLayoutVars>
      </dgm:prSet>
      <dgm:spPr/>
    </dgm:pt>
    <dgm:pt modelId="{C694B887-289D-4CA4-8319-660DC9A960C4}" type="pres">
      <dgm:prSet presAssocID="{8CCB21F5-079E-4FDE-BBFA-0B225EDCC3BB}" presName="childShp" presStyleLbl="bgAccFollowNode1" presStyleIdx="1" presStyleCnt="2" custScaleX="69048" custScaleY="38454" custLinFactNeighborX="-16640" custLinFactNeighborY="3179">
        <dgm:presLayoutVars>
          <dgm:bulletEnabled val="1"/>
        </dgm:presLayoutVars>
      </dgm:prSet>
      <dgm:spPr/>
    </dgm:pt>
  </dgm:ptLst>
  <dgm:cxnLst>
    <dgm:cxn modelId="{A2202627-22C3-4A65-ABB9-4C53B466EF6A}" srcId="{E9AAF46B-88E0-455D-8154-B8E1FADD9361}" destId="{8CCB21F5-079E-4FDE-BBFA-0B225EDCC3BB}" srcOrd="1" destOrd="0" parTransId="{F9978046-B60A-42CD-BEF6-1E36CA739A1C}" sibTransId="{33159309-3BFD-481A-9CAA-F3ED0F37643B}"/>
    <dgm:cxn modelId="{953B6628-19E8-4163-99C5-ECB8C9D513A7}" type="presOf" srcId="{E9AAF46B-88E0-455D-8154-B8E1FADD9361}" destId="{20D229C2-938A-4EDE-9AC0-A7BF37A97692}" srcOrd="0" destOrd="0" presId="urn:microsoft.com/office/officeart/2005/8/layout/vList6"/>
    <dgm:cxn modelId="{C862E22F-A885-47AE-81B6-52E656FB382A}" type="presOf" srcId="{C1BA947A-A144-496F-A2CD-3A7964E23590}" destId="{C694B887-289D-4CA4-8319-660DC9A960C4}" srcOrd="0" destOrd="0" presId="urn:microsoft.com/office/officeart/2005/8/layout/vList6"/>
    <dgm:cxn modelId="{7F75A13B-19F9-4999-A5D4-02D2017BEB64}" srcId="{E56C69A8-43A6-4D5F-92D2-E3E20D39ACBF}" destId="{F6D2BD47-E9BD-48CB-BD75-436A1A11D3CF}" srcOrd="0" destOrd="0" parTransId="{0EDC15CA-4B78-4C37-95FF-A09B7E34342C}" sibTransId="{93D51252-A048-4E11-ACC2-275792C9578C}"/>
    <dgm:cxn modelId="{99C8623F-569C-4189-99B0-517C8DB4CF4E}" type="presOf" srcId="{CE2FBA29-BAD9-4E61-92FB-C12FF26902BE}" destId="{28E9F602-225C-4C14-86B5-3EA6DD07E70C}" srcOrd="0" destOrd="2" presId="urn:microsoft.com/office/officeart/2005/8/layout/vList6"/>
    <dgm:cxn modelId="{07194E66-9E34-4ED7-9796-9681E01630DA}" type="presOf" srcId="{ECBCC689-ED4F-42E8-A286-24729E1AB09B}" destId="{C694B887-289D-4CA4-8319-660DC9A960C4}" srcOrd="0" destOrd="2" presId="urn:microsoft.com/office/officeart/2005/8/layout/vList6"/>
    <dgm:cxn modelId="{00F77C48-91CD-4BCE-A863-6C44FC98B22C}" srcId="{E56C69A8-43A6-4D5F-92D2-E3E20D39ACBF}" destId="{67097159-5DA0-4E66-ABF4-7D8A316AF4C2}" srcOrd="1" destOrd="0" parTransId="{57A646C1-CFBF-4FC4-BA65-30F060BEC51B}" sibTransId="{67F7673B-0231-43C3-BA48-021EBDE144FE}"/>
    <dgm:cxn modelId="{36E5DB6E-4FA3-46CD-9053-E45E1C1544DB}" srcId="{E56C69A8-43A6-4D5F-92D2-E3E20D39ACBF}" destId="{CE2FBA29-BAD9-4E61-92FB-C12FF26902BE}" srcOrd="2" destOrd="0" parTransId="{04032834-568F-4527-AEC7-F53975EA6993}" sibTransId="{A861192F-4D5B-4329-9F4C-6C0D488CFF09}"/>
    <dgm:cxn modelId="{2E717778-474B-49DC-86A1-2F995361430A}" type="presOf" srcId="{8CCB21F5-079E-4FDE-BBFA-0B225EDCC3BB}" destId="{305EB152-105D-4D8C-ADD0-923556E487E7}" srcOrd="0" destOrd="0" presId="urn:microsoft.com/office/officeart/2005/8/layout/vList6"/>
    <dgm:cxn modelId="{F4043259-5F71-4174-87B9-8456EC1871DA}" type="presOf" srcId="{67097159-5DA0-4E66-ABF4-7D8A316AF4C2}" destId="{28E9F602-225C-4C14-86B5-3EA6DD07E70C}" srcOrd="0" destOrd="1" presId="urn:microsoft.com/office/officeart/2005/8/layout/vList6"/>
    <dgm:cxn modelId="{0362345A-0C65-443C-B338-F01D9E22D190}" type="presOf" srcId="{E56C69A8-43A6-4D5F-92D2-E3E20D39ACBF}" destId="{A5734317-8CDF-46A9-9E31-FA12E55FDA19}" srcOrd="0" destOrd="0" presId="urn:microsoft.com/office/officeart/2005/8/layout/vList6"/>
    <dgm:cxn modelId="{37A9249E-CC47-4AF1-91A0-A0075F958F89}" type="presOf" srcId="{54B4D614-0A69-45D9-812A-5B8DA496669E}" destId="{C694B887-289D-4CA4-8319-660DC9A960C4}" srcOrd="0" destOrd="1" presId="urn:microsoft.com/office/officeart/2005/8/layout/vList6"/>
    <dgm:cxn modelId="{35136EAB-6A22-4133-A7BA-405B5F439460}" srcId="{8CCB21F5-079E-4FDE-BBFA-0B225EDCC3BB}" destId="{5145D891-8956-4D80-A23E-DAA7006815AB}" srcOrd="3" destOrd="0" parTransId="{513D7539-8B81-4EB0-9121-1AC06EEB18E6}" sibTransId="{40E5896C-BD28-420E-AA00-42BCF440B5BB}"/>
    <dgm:cxn modelId="{0E3FF1AB-3CA7-421D-9AEC-200D19839294}" srcId="{8CCB21F5-079E-4FDE-BBFA-0B225EDCC3BB}" destId="{C1BA947A-A144-496F-A2CD-3A7964E23590}" srcOrd="0" destOrd="0" parTransId="{A7B9CC58-94A7-44F6-99DE-809EE7BE1C34}" sibTransId="{39CCBCBC-7BED-4144-82E4-993BBFDB56C7}"/>
    <dgm:cxn modelId="{86DFD8C4-E910-4AEB-A136-83021D8C821E}" srcId="{8CCB21F5-079E-4FDE-BBFA-0B225EDCC3BB}" destId="{54B4D614-0A69-45D9-812A-5B8DA496669E}" srcOrd="1" destOrd="0" parTransId="{D5823DF8-960B-4122-938C-E564B9553579}" sibTransId="{41751548-AFED-482F-A087-3A4BD04FFB8A}"/>
    <dgm:cxn modelId="{5F6A57CA-8DF9-4AEB-A6CD-7FBA49BE34FE}" srcId="{E9AAF46B-88E0-455D-8154-B8E1FADD9361}" destId="{E56C69A8-43A6-4D5F-92D2-E3E20D39ACBF}" srcOrd="0" destOrd="0" parTransId="{84DB232F-410D-48C2-8ED8-03054468A2DF}" sibTransId="{09E71C18-B094-4497-AA91-B35E4C6165E8}"/>
    <dgm:cxn modelId="{7EFCF3D2-6079-40DE-ACC4-D5DFDA885D5B}" type="presOf" srcId="{5145D891-8956-4D80-A23E-DAA7006815AB}" destId="{C694B887-289D-4CA4-8319-660DC9A960C4}" srcOrd="0" destOrd="3" presId="urn:microsoft.com/office/officeart/2005/8/layout/vList6"/>
    <dgm:cxn modelId="{6E36D1D7-704D-4261-AD3A-6E5F39001020}" type="presOf" srcId="{F6D2BD47-E9BD-48CB-BD75-436A1A11D3CF}" destId="{28E9F602-225C-4C14-86B5-3EA6DD07E70C}" srcOrd="0" destOrd="0" presId="urn:microsoft.com/office/officeart/2005/8/layout/vList6"/>
    <dgm:cxn modelId="{9337CDE8-BFAE-47F9-8D08-87E712674540}" srcId="{8CCB21F5-079E-4FDE-BBFA-0B225EDCC3BB}" destId="{ECBCC689-ED4F-42E8-A286-24729E1AB09B}" srcOrd="2" destOrd="0" parTransId="{972DB155-F61A-44F1-80E4-E6718D52D4BE}" sibTransId="{B26C09AF-AF66-4232-95DB-EEAA4B775992}"/>
    <dgm:cxn modelId="{0A721572-671A-4C59-BBC6-B965186F924D}" type="presParOf" srcId="{20D229C2-938A-4EDE-9AC0-A7BF37A97692}" destId="{16EB668F-CBE6-4179-ADF4-5897999E8368}" srcOrd="0" destOrd="0" presId="urn:microsoft.com/office/officeart/2005/8/layout/vList6"/>
    <dgm:cxn modelId="{5EF9A31B-DE08-4FE2-A5F5-F93CDA592337}" type="presParOf" srcId="{16EB668F-CBE6-4179-ADF4-5897999E8368}" destId="{A5734317-8CDF-46A9-9E31-FA12E55FDA19}" srcOrd="0" destOrd="0" presId="urn:microsoft.com/office/officeart/2005/8/layout/vList6"/>
    <dgm:cxn modelId="{67251140-C246-4AFC-B1C1-7DFDA5C3C69E}" type="presParOf" srcId="{16EB668F-CBE6-4179-ADF4-5897999E8368}" destId="{28E9F602-225C-4C14-86B5-3EA6DD07E70C}" srcOrd="1" destOrd="0" presId="urn:microsoft.com/office/officeart/2005/8/layout/vList6"/>
    <dgm:cxn modelId="{D67BFDCA-4399-4802-8C60-6DFC903C0C94}" type="presParOf" srcId="{20D229C2-938A-4EDE-9AC0-A7BF37A97692}" destId="{CBFC94CE-A261-4122-8805-D47D0B6FAC48}" srcOrd="1" destOrd="0" presId="urn:microsoft.com/office/officeart/2005/8/layout/vList6"/>
    <dgm:cxn modelId="{ED0E99C7-6753-4B7A-9767-AFB71CB58413}" type="presParOf" srcId="{20D229C2-938A-4EDE-9AC0-A7BF37A97692}" destId="{5F992024-2762-4EE1-A84A-FFE73054E880}" srcOrd="2" destOrd="0" presId="urn:microsoft.com/office/officeart/2005/8/layout/vList6"/>
    <dgm:cxn modelId="{1202DD18-7B16-4BE4-8580-8A8E5D34CD46}" type="presParOf" srcId="{5F992024-2762-4EE1-A84A-FFE73054E880}" destId="{305EB152-105D-4D8C-ADD0-923556E487E7}" srcOrd="0" destOrd="0" presId="urn:microsoft.com/office/officeart/2005/8/layout/vList6"/>
    <dgm:cxn modelId="{A38C12DB-68A4-4AB4-97C9-049C82541A1F}" type="presParOf" srcId="{5F992024-2762-4EE1-A84A-FFE73054E880}" destId="{C694B887-289D-4CA4-8319-660DC9A960C4}"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C266F5C-4CBA-4E71-A905-1FAB0F480B46}"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zh-CN" altLang="en-US"/>
        </a:p>
      </dgm:t>
    </dgm:pt>
    <dgm:pt modelId="{70036A3F-A855-4C4E-A85A-FBDF0EA82799}">
      <dgm:prSet phldrT="[文本]" custT="1"/>
      <dgm:spPr/>
      <dgm:t>
        <a:bodyPr/>
        <a:lstStyle/>
        <a:p>
          <a:r>
            <a:rPr lang="zh-CN" altLang="en-US" sz="2400" dirty="0">
              <a:solidFill>
                <a:schemeClr val="bg1"/>
              </a:solidFill>
              <a:latin typeface="楷体" panose="02010609060101010101" pitchFamily="49" charset="-122"/>
              <a:ea typeface="楷体" panose="02010609060101010101" pitchFamily="49" charset="-122"/>
            </a:rPr>
            <a:t>勘探点详情</a:t>
          </a:r>
        </a:p>
      </dgm:t>
    </dgm:pt>
    <dgm:pt modelId="{8ED1AB0A-BD54-4B30-872E-5B2550E1EDE8}" type="parTrans" cxnId="{6A54CF5E-2BDA-4408-BBDA-F34078F52004}">
      <dgm:prSet/>
      <dgm:spPr/>
      <dgm:t>
        <a:bodyPr/>
        <a:lstStyle/>
        <a:p>
          <a:endParaRPr lang="zh-CN" altLang="en-US"/>
        </a:p>
      </dgm:t>
    </dgm:pt>
    <dgm:pt modelId="{3C2E140E-69A1-40DA-84A6-F246C5D55EDC}" type="sibTrans" cxnId="{6A54CF5E-2BDA-4408-BBDA-F34078F52004}">
      <dgm:prSet/>
      <dgm:spPr/>
      <dgm:t>
        <a:bodyPr/>
        <a:lstStyle/>
        <a:p>
          <a:endParaRPr lang="zh-CN" altLang="en-US"/>
        </a:p>
      </dgm:t>
    </dgm:pt>
    <dgm:pt modelId="{F8749481-B844-400A-BFA3-64A6B58B8AD6}">
      <dgm:prSet phldrT="[文本]" custT="1"/>
      <dgm:spPr/>
      <dgm:t>
        <a:bodyPr/>
        <a:lstStyle/>
        <a:p>
          <a:r>
            <a:rPr lang="zh-CN" altLang="en-US" sz="2400" dirty="0">
              <a:solidFill>
                <a:schemeClr val="bg1"/>
              </a:solidFill>
              <a:latin typeface="楷体" panose="02010609060101010101" pitchFamily="49" charset="-122"/>
              <a:ea typeface="楷体" panose="02010609060101010101" pitchFamily="49" charset="-122"/>
            </a:rPr>
            <a:t>勘察</a:t>
          </a:r>
          <a:endParaRPr lang="en-US" altLang="zh-CN" sz="2400" dirty="0">
            <a:solidFill>
              <a:schemeClr val="bg1"/>
            </a:solidFill>
            <a:latin typeface="楷体" panose="02010609060101010101" pitchFamily="49" charset="-122"/>
            <a:ea typeface="楷体" panose="02010609060101010101" pitchFamily="49" charset="-122"/>
          </a:endParaRPr>
        </a:p>
        <a:p>
          <a:r>
            <a:rPr lang="zh-CN" altLang="en-US" sz="2400" dirty="0">
              <a:solidFill>
                <a:schemeClr val="bg1"/>
              </a:solidFill>
              <a:latin typeface="楷体" panose="02010609060101010101" pitchFamily="49" charset="-122"/>
              <a:ea typeface="楷体" panose="02010609060101010101" pitchFamily="49" charset="-122"/>
            </a:rPr>
            <a:t>记录</a:t>
          </a:r>
        </a:p>
      </dgm:t>
    </dgm:pt>
    <dgm:pt modelId="{38FB0AFA-DD76-40BC-BC11-00C19E2CFCA6}" type="parTrans" cxnId="{6556A983-688E-4B35-B662-2B13F993A55A}">
      <dgm:prSet/>
      <dgm:spPr/>
      <dgm:t>
        <a:bodyPr/>
        <a:lstStyle/>
        <a:p>
          <a:endParaRPr lang="zh-CN" altLang="en-US"/>
        </a:p>
      </dgm:t>
    </dgm:pt>
    <dgm:pt modelId="{B585F41F-B87B-4ACA-BAAC-6496168D7AD7}" type="sibTrans" cxnId="{6556A983-688E-4B35-B662-2B13F993A55A}">
      <dgm:prSet/>
      <dgm:spPr/>
      <dgm:t>
        <a:bodyPr/>
        <a:lstStyle/>
        <a:p>
          <a:endParaRPr lang="zh-CN" altLang="en-US"/>
        </a:p>
      </dgm:t>
    </dgm:pt>
    <dgm:pt modelId="{6A5DD303-5ACF-493F-9145-E4C55F41BE24}" type="pres">
      <dgm:prSet presAssocID="{BC266F5C-4CBA-4E71-A905-1FAB0F480B46}" presName="Name0" presStyleCnt="0">
        <dgm:presLayoutVars>
          <dgm:dir/>
          <dgm:resizeHandles val="exact"/>
        </dgm:presLayoutVars>
      </dgm:prSet>
      <dgm:spPr/>
    </dgm:pt>
    <dgm:pt modelId="{C64A4E29-B8DB-4D29-971F-8B50FBDCB3DE}" type="pres">
      <dgm:prSet presAssocID="{70036A3F-A855-4C4E-A85A-FBDF0EA82799}" presName="composite" presStyleCnt="0"/>
      <dgm:spPr/>
    </dgm:pt>
    <dgm:pt modelId="{81A61CBA-5219-4BD7-AC36-875A448A9D4A}" type="pres">
      <dgm:prSet presAssocID="{70036A3F-A855-4C4E-A85A-FBDF0EA82799}" presName="imagSh" presStyleLbl="bgImgPlace1" presStyleIdx="0" presStyleCnt="2" custScaleX="161168" custScaleY="189463" custLinFactNeighborX="4520" custLinFactNeighborY="23726"/>
      <dgm:spPr>
        <a:blipFill rotWithShape="1">
          <a:blip xmlns:r="http://schemas.openxmlformats.org/officeDocument/2006/relationships" r:embed="rId1"/>
          <a:srcRect/>
          <a:stretch>
            <a:fillRect l="-5000" r="-5000"/>
          </a:stretch>
        </a:blipFill>
      </dgm:spPr>
    </dgm:pt>
    <dgm:pt modelId="{C2ADF2F1-4764-4EE3-ACF2-8FB3E438A8BE}" type="pres">
      <dgm:prSet presAssocID="{70036A3F-A855-4C4E-A85A-FBDF0EA82799}" presName="txNode" presStyleLbl="node1" presStyleIdx="0" presStyleCnt="2" custScaleX="87328" custScaleY="51316" custLinFactNeighborX="56970" custLinFactNeighborY="48907">
        <dgm:presLayoutVars>
          <dgm:bulletEnabled val="1"/>
        </dgm:presLayoutVars>
      </dgm:prSet>
      <dgm:spPr/>
    </dgm:pt>
    <dgm:pt modelId="{72D10F22-FC06-4A0F-8B2A-38ADEF48DDD1}" type="pres">
      <dgm:prSet presAssocID="{3C2E140E-69A1-40DA-84A6-F246C5D55EDC}" presName="sibTrans" presStyleLbl="sibTrans2D1" presStyleIdx="0" presStyleCnt="1"/>
      <dgm:spPr/>
    </dgm:pt>
    <dgm:pt modelId="{78C4A5A0-A8AD-4997-82FD-F92AF2ECE695}" type="pres">
      <dgm:prSet presAssocID="{3C2E140E-69A1-40DA-84A6-F246C5D55EDC}" presName="connTx" presStyleLbl="sibTrans2D1" presStyleIdx="0" presStyleCnt="1"/>
      <dgm:spPr/>
    </dgm:pt>
    <dgm:pt modelId="{6BC19190-647C-4CB6-8DC0-2926085CD2A9}" type="pres">
      <dgm:prSet presAssocID="{F8749481-B844-400A-BFA3-64A6B58B8AD6}" presName="composite" presStyleCnt="0"/>
      <dgm:spPr/>
    </dgm:pt>
    <dgm:pt modelId="{17143E43-4005-47CA-8799-11C2CBDC18AF}" type="pres">
      <dgm:prSet presAssocID="{F8749481-B844-400A-BFA3-64A6B58B8AD6}" presName="imagSh" presStyleLbl="bgImgPlace1" presStyleIdx="1" presStyleCnt="2" custScaleX="196267" custScaleY="233819" custLinFactNeighborX="0" custLinFactNeighborY="7014"/>
      <dgm:spPr>
        <a:blipFill rotWithShape="1">
          <a:blip xmlns:r="http://schemas.openxmlformats.org/officeDocument/2006/relationships" r:embed="rId2"/>
          <a:srcRect/>
          <a:stretch>
            <a:fillRect t="-5000" b="-5000"/>
          </a:stretch>
        </a:blipFill>
      </dgm:spPr>
    </dgm:pt>
    <dgm:pt modelId="{5B0D58E2-A478-4BAB-BAE6-6D914282D8F7}" type="pres">
      <dgm:prSet presAssocID="{F8749481-B844-400A-BFA3-64A6B58B8AD6}" presName="txNode" presStyleLbl="node1" presStyleIdx="1" presStyleCnt="2" custScaleX="86857" custScaleY="59812" custLinFactNeighborX="40145" custLinFactNeighborY="39826">
        <dgm:presLayoutVars>
          <dgm:bulletEnabled val="1"/>
        </dgm:presLayoutVars>
      </dgm:prSet>
      <dgm:spPr/>
    </dgm:pt>
  </dgm:ptLst>
  <dgm:cxnLst>
    <dgm:cxn modelId="{8D802500-9E1E-4995-923A-99B6C3A23F42}" type="presOf" srcId="{70036A3F-A855-4C4E-A85A-FBDF0EA82799}" destId="{C2ADF2F1-4764-4EE3-ACF2-8FB3E438A8BE}" srcOrd="0" destOrd="0" presId="urn:microsoft.com/office/officeart/2005/8/layout/hProcess10"/>
    <dgm:cxn modelId="{1A2A9905-1229-4F92-B0AB-FFBE3A3B528A}" type="presOf" srcId="{3C2E140E-69A1-40DA-84A6-F246C5D55EDC}" destId="{72D10F22-FC06-4A0F-8B2A-38ADEF48DDD1}" srcOrd="0" destOrd="0" presId="urn:microsoft.com/office/officeart/2005/8/layout/hProcess10"/>
    <dgm:cxn modelId="{B09E7707-923F-45F5-AFE9-3B123077B9E0}" type="presOf" srcId="{BC266F5C-4CBA-4E71-A905-1FAB0F480B46}" destId="{6A5DD303-5ACF-493F-9145-E4C55F41BE24}" srcOrd="0" destOrd="0" presId="urn:microsoft.com/office/officeart/2005/8/layout/hProcess10"/>
    <dgm:cxn modelId="{6A54CF5E-2BDA-4408-BBDA-F34078F52004}" srcId="{BC266F5C-4CBA-4E71-A905-1FAB0F480B46}" destId="{70036A3F-A855-4C4E-A85A-FBDF0EA82799}" srcOrd="0" destOrd="0" parTransId="{8ED1AB0A-BD54-4B30-872E-5B2550E1EDE8}" sibTransId="{3C2E140E-69A1-40DA-84A6-F246C5D55EDC}"/>
    <dgm:cxn modelId="{6088E47D-4AB6-44B0-84DD-8858DC7612A3}" type="presOf" srcId="{3C2E140E-69A1-40DA-84A6-F246C5D55EDC}" destId="{78C4A5A0-A8AD-4997-82FD-F92AF2ECE695}" srcOrd="1" destOrd="0" presId="urn:microsoft.com/office/officeart/2005/8/layout/hProcess10"/>
    <dgm:cxn modelId="{6556A983-688E-4B35-B662-2B13F993A55A}" srcId="{BC266F5C-4CBA-4E71-A905-1FAB0F480B46}" destId="{F8749481-B844-400A-BFA3-64A6B58B8AD6}" srcOrd="1" destOrd="0" parTransId="{38FB0AFA-DD76-40BC-BC11-00C19E2CFCA6}" sibTransId="{B585F41F-B87B-4ACA-BAAC-6496168D7AD7}"/>
    <dgm:cxn modelId="{80CCCE9C-0B67-40DE-AFA1-DDD70DC62B01}" type="presOf" srcId="{F8749481-B844-400A-BFA3-64A6B58B8AD6}" destId="{5B0D58E2-A478-4BAB-BAE6-6D914282D8F7}" srcOrd="0" destOrd="0" presId="urn:microsoft.com/office/officeart/2005/8/layout/hProcess10"/>
    <dgm:cxn modelId="{7205DB47-2F9A-40C3-B04E-100BEE166A97}" type="presParOf" srcId="{6A5DD303-5ACF-493F-9145-E4C55F41BE24}" destId="{C64A4E29-B8DB-4D29-971F-8B50FBDCB3DE}" srcOrd="0" destOrd="0" presId="urn:microsoft.com/office/officeart/2005/8/layout/hProcess10"/>
    <dgm:cxn modelId="{0CBC9DDB-6C2F-4CA1-8E14-1239F90B6134}" type="presParOf" srcId="{C64A4E29-B8DB-4D29-971F-8B50FBDCB3DE}" destId="{81A61CBA-5219-4BD7-AC36-875A448A9D4A}" srcOrd="0" destOrd="0" presId="urn:microsoft.com/office/officeart/2005/8/layout/hProcess10"/>
    <dgm:cxn modelId="{3C322F95-5892-40C7-9136-D8D3502E1929}" type="presParOf" srcId="{C64A4E29-B8DB-4D29-971F-8B50FBDCB3DE}" destId="{C2ADF2F1-4764-4EE3-ACF2-8FB3E438A8BE}" srcOrd="1" destOrd="0" presId="urn:microsoft.com/office/officeart/2005/8/layout/hProcess10"/>
    <dgm:cxn modelId="{A7463375-7AC2-496A-A8E8-57C81D916B8C}" type="presParOf" srcId="{6A5DD303-5ACF-493F-9145-E4C55F41BE24}" destId="{72D10F22-FC06-4A0F-8B2A-38ADEF48DDD1}" srcOrd="1" destOrd="0" presId="urn:microsoft.com/office/officeart/2005/8/layout/hProcess10"/>
    <dgm:cxn modelId="{2D82A09A-58F5-4060-8C4D-C869EA695892}" type="presParOf" srcId="{72D10F22-FC06-4A0F-8B2A-38ADEF48DDD1}" destId="{78C4A5A0-A8AD-4997-82FD-F92AF2ECE695}" srcOrd="0" destOrd="0" presId="urn:microsoft.com/office/officeart/2005/8/layout/hProcess10"/>
    <dgm:cxn modelId="{C3841418-D70B-4E8B-B9D8-D296A875066C}" type="presParOf" srcId="{6A5DD303-5ACF-493F-9145-E4C55F41BE24}" destId="{6BC19190-647C-4CB6-8DC0-2926085CD2A9}" srcOrd="2" destOrd="0" presId="urn:microsoft.com/office/officeart/2005/8/layout/hProcess10"/>
    <dgm:cxn modelId="{90606AA1-E310-444B-88C7-9EE05364F3B4}" type="presParOf" srcId="{6BC19190-647C-4CB6-8DC0-2926085CD2A9}" destId="{17143E43-4005-47CA-8799-11C2CBDC18AF}" srcOrd="0" destOrd="0" presId="urn:microsoft.com/office/officeart/2005/8/layout/hProcess10"/>
    <dgm:cxn modelId="{AF04AFC4-E03D-4EAD-9148-DC7900D37C7C}" type="presParOf" srcId="{6BC19190-647C-4CB6-8DC0-2926085CD2A9}" destId="{5B0D58E2-A478-4BAB-BAE6-6D914282D8F7}"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8E39C0E-ADA0-45D8-94AD-649B99A2280D}"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zh-CN" altLang="en-US"/>
        </a:p>
      </dgm:t>
    </dgm:pt>
    <dgm:pt modelId="{F3787B29-9D3F-4A5F-B355-F8A484704CE7}">
      <dgm:prSet phldrT="[文本]" custT="1"/>
      <dgm:spPr/>
      <dgm:t>
        <a:bodyPr/>
        <a:lstStyle/>
        <a:p>
          <a:r>
            <a:rPr lang="en-US" altLang="zh-CN" sz="2800" dirty="0">
              <a:latin typeface="楷体" panose="02010609060101010101" pitchFamily="49" charset="-122"/>
              <a:ea typeface="楷体" panose="02010609060101010101" pitchFamily="49" charset="-122"/>
            </a:rPr>
            <a:t>App</a:t>
          </a:r>
          <a:r>
            <a:rPr lang="zh-CN" altLang="en-US" sz="2800" dirty="0">
              <a:latin typeface="楷体" panose="02010609060101010101" pitchFamily="49" charset="-122"/>
              <a:ea typeface="楷体" panose="02010609060101010101" pitchFamily="49" charset="-122"/>
            </a:rPr>
            <a:t>上传的外业数据记录在平台上展现</a:t>
          </a:r>
          <a:endParaRPr lang="zh-CN" altLang="en-US" sz="2800" dirty="0"/>
        </a:p>
      </dgm:t>
    </dgm:pt>
    <dgm:pt modelId="{CD61D148-A901-4DB1-8380-D1DFD2FB5E84}" type="parTrans" cxnId="{839F9A75-E8FA-4DD5-800E-34C3A132E6AE}">
      <dgm:prSet/>
      <dgm:spPr/>
      <dgm:t>
        <a:bodyPr/>
        <a:lstStyle/>
        <a:p>
          <a:endParaRPr lang="zh-CN" altLang="en-US"/>
        </a:p>
      </dgm:t>
    </dgm:pt>
    <dgm:pt modelId="{FBB692AC-97B4-494B-8B90-F4BC12CE87F5}" type="sibTrans" cxnId="{839F9A75-E8FA-4DD5-800E-34C3A132E6AE}">
      <dgm:prSet/>
      <dgm:spPr/>
      <dgm:t>
        <a:bodyPr/>
        <a:lstStyle/>
        <a:p>
          <a:endParaRPr lang="zh-CN" altLang="en-US"/>
        </a:p>
      </dgm:t>
    </dgm:pt>
    <dgm:pt modelId="{5E030AF5-20A2-4155-B002-561C10291F4D}">
      <dgm:prSet phldrT="[文本]" custT="1"/>
      <dgm:spPr/>
      <dgm:t>
        <a:bodyPr/>
        <a:lstStyle/>
        <a:p>
          <a:endParaRPr lang="en-US" altLang="zh-CN" sz="2800" dirty="0">
            <a:latin typeface="楷体" panose="02010609060101010101" pitchFamily="49" charset="-122"/>
            <a:ea typeface="楷体" panose="02010609060101010101" pitchFamily="49" charset="-122"/>
          </a:endParaRPr>
        </a:p>
        <a:p>
          <a:r>
            <a:rPr lang="zh-CN" altLang="en-US" sz="2400" dirty="0">
              <a:solidFill>
                <a:schemeClr val="bg1"/>
              </a:solidFill>
              <a:latin typeface="楷体" panose="02010609060101010101" pitchFamily="49" charset="-122"/>
              <a:ea typeface="楷体" panose="02010609060101010101" pitchFamily="49" charset="-122"/>
            </a:rPr>
            <a:t>数据</a:t>
          </a:r>
          <a:endParaRPr lang="en-US" altLang="zh-CN" sz="2400" dirty="0">
            <a:solidFill>
              <a:schemeClr val="bg1"/>
            </a:solidFill>
            <a:latin typeface="楷体" panose="02010609060101010101" pitchFamily="49" charset="-122"/>
            <a:ea typeface="楷体" panose="02010609060101010101" pitchFamily="49" charset="-122"/>
          </a:endParaRPr>
        </a:p>
        <a:p>
          <a:r>
            <a:rPr lang="zh-CN" altLang="en-US" sz="2400" dirty="0">
              <a:solidFill>
                <a:schemeClr val="bg1"/>
              </a:solidFill>
              <a:latin typeface="楷体" panose="02010609060101010101" pitchFamily="49" charset="-122"/>
              <a:ea typeface="楷体" panose="02010609060101010101" pitchFamily="49" charset="-122"/>
            </a:rPr>
            <a:t>系统</a:t>
          </a:r>
        </a:p>
      </dgm:t>
    </dgm:pt>
    <dgm:pt modelId="{F3C9E312-B176-4885-8670-2069A95A0044}" type="sibTrans" cxnId="{3E6683F0-E5EF-4DBE-B88F-B9C49192A054}">
      <dgm:prSet/>
      <dgm:spPr/>
      <dgm:t>
        <a:bodyPr/>
        <a:lstStyle/>
        <a:p>
          <a:endParaRPr lang="zh-CN" altLang="en-US"/>
        </a:p>
      </dgm:t>
    </dgm:pt>
    <dgm:pt modelId="{FCE64F95-0E01-455B-9087-9C3804382F6E}" type="parTrans" cxnId="{3E6683F0-E5EF-4DBE-B88F-B9C49192A054}">
      <dgm:prSet/>
      <dgm:spPr/>
      <dgm:t>
        <a:bodyPr/>
        <a:lstStyle/>
        <a:p>
          <a:endParaRPr lang="zh-CN" altLang="en-US"/>
        </a:p>
      </dgm:t>
    </dgm:pt>
    <dgm:pt modelId="{F53BC505-1828-43A0-95BD-4B4434D1064A}" type="pres">
      <dgm:prSet presAssocID="{B8E39C0E-ADA0-45D8-94AD-649B99A2280D}" presName="linearFlow" presStyleCnt="0">
        <dgm:presLayoutVars>
          <dgm:dir/>
          <dgm:animLvl val="lvl"/>
          <dgm:resizeHandles val="exact"/>
        </dgm:presLayoutVars>
      </dgm:prSet>
      <dgm:spPr/>
    </dgm:pt>
    <dgm:pt modelId="{99D7A09E-CB19-4EC1-AC6F-BB36BF7002EF}" type="pres">
      <dgm:prSet presAssocID="{5E030AF5-20A2-4155-B002-561C10291F4D}" presName="composite" presStyleCnt="0"/>
      <dgm:spPr/>
    </dgm:pt>
    <dgm:pt modelId="{F4B3FA69-D642-48B0-B15A-8D4338E70F10}" type="pres">
      <dgm:prSet presAssocID="{5E030AF5-20A2-4155-B002-561C10291F4D}" presName="parentText" presStyleLbl="alignNode1" presStyleIdx="0" presStyleCnt="1" custScaleX="205297" custScaleY="128070" custLinFactNeighborX="-30193" custLinFactNeighborY="-27748">
        <dgm:presLayoutVars>
          <dgm:chMax val="1"/>
          <dgm:bulletEnabled val="1"/>
        </dgm:presLayoutVars>
      </dgm:prSet>
      <dgm:spPr/>
    </dgm:pt>
    <dgm:pt modelId="{71DC242F-497D-4E8E-A858-CC8F0A86607B}" type="pres">
      <dgm:prSet presAssocID="{5E030AF5-20A2-4155-B002-561C10291F4D}" presName="descendantText" presStyleLbl="alignAcc1" presStyleIdx="0" presStyleCnt="1" custScaleX="90195" custScaleY="158017" custLinFactNeighborX="3200" custLinFactNeighborY="31812">
        <dgm:presLayoutVars>
          <dgm:bulletEnabled val="1"/>
        </dgm:presLayoutVars>
      </dgm:prSet>
      <dgm:spPr/>
    </dgm:pt>
  </dgm:ptLst>
  <dgm:cxnLst>
    <dgm:cxn modelId="{54E80C0C-2F51-41EC-889B-44AB649DE128}" type="presOf" srcId="{5E030AF5-20A2-4155-B002-561C10291F4D}" destId="{F4B3FA69-D642-48B0-B15A-8D4338E70F10}" srcOrd="0" destOrd="0" presId="urn:microsoft.com/office/officeart/2005/8/layout/chevron2"/>
    <dgm:cxn modelId="{7E577260-03D2-40B9-81E8-8E8920196604}" type="presOf" srcId="{F3787B29-9D3F-4A5F-B355-F8A484704CE7}" destId="{71DC242F-497D-4E8E-A858-CC8F0A86607B}" srcOrd="0" destOrd="0" presId="urn:microsoft.com/office/officeart/2005/8/layout/chevron2"/>
    <dgm:cxn modelId="{839F9A75-E8FA-4DD5-800E-34C3A132E6AE}" srcId="{5E030AF5-20A2-4155-B002-561C10291F4D}" destId="{F3787B29-9D3F-4A5F-B355-F8A484704CE7}" srcOrd="0" destOrd="0" parTransId="{CD61D148-A901-4DB1-8380-D1DFD2FB5E84}" sibTransId="{FBB692AC-97B4-494B-8B90-F4BC12CE87F5}"/>
    <dgm:cxn modelId="{D956E2D7-BB80-4AEC-9422-3C4BBE1395AF}" type="presOf" srcId="{B8E39C0E-ADA0-45D8-94AD-649B99A2280D}" destId="{F53BC505-1828-43A0-95BD-4B4434D1064A}" srcOrd="0" destOrd="0" presId="urn:microsoft.com/office/officeart/2005/8/layout/chevron2"/>
    <dgm:cxn modelId="{3E6683F0-E5EF-4DBE-B88F-B9C49192A054}" srcId="{B8E39C0E-ADA0-45D8-94AD-649B99A2280D}" destId="{5E030AF5-20A2-4155-B002-561C10291F4D}" srcOrd="0" destOrd="0" parTransId="{FCE64F95-0E01-455B-9087-9C3804382F6E}" sibTransId="{F3C9E312-B176-4885-8670-2069A95A0044}"/>
    <dgm:cxn modelId="{7B34AD41-41A2-4886-8E41-8C9DE4684B94}" type="presParOf" srcId="{F53BC505-1828-43A0-95BD-4B4434D1064A}" destId="{99D7A09E-CB19-4EC1-AC6F-BB36BF7002EF}" srcOrd="0" destOrd="0" presId="urn:microsoft.com/office/officeart/2005/8/layout/chevron2"/>
    <dgm:cxn modelId="{4AFA6BDC-B198-48D1-BEF2-1D4C98F1D8AC}" type="presParOf" srcId="{99D7A09E-CB19-4EC1-AC6F-BB36BF7002EF}" destId="{F4B3FA69-D642-48B0-B15A-8D4338E70F10}" srcOrd="0" destOrd="0" presId="urn:microsoft.com/office/officeart/2005/8/layout/chevron2"/>
    <dgm:cxn modelId="{D4EDF4C0-73EB-403C-9B05-37C1052AC7A3}" type="presParOf" srcId="{99D7A09E-CB19-4EC1-AC6F-BB36BF7002EF}" destId="{71DC242F-497D-4E8E-A858-CC8F0A86607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DBA0FC0-66EE-4780-9DB4-E8BE16BCB629}"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zh-CN" altLang="en-US"/>
        </a:p>
      </dgm:t>
    </dgm:pt>
    <dgm:pt modelId="{3441032B-E62C-4B50-8C22-B71552EC31A0}">
      <dgm:prSet phldrT="[文本]" custT="1"/>
      <dgm:spPr/>
      <dgm:t>
        <a:bodyPr/>
        <a:lstStyle/>
        <a:p>
          <a:r>
            <a:rPr lang="zh-CN" altLang="en-US" sz="2800" dirty="0"/>
            <a:t>勘察企业库</a:t>
          </a:r>
          <a:endParaRPr lang="en-US" altLang="zh-CN" sz="2800" dirty="0"/>
        </a:p>
        <a:p>
          <a:r>
            <a:rPr lang="zh-CN" altLang="en-US" sz="2800" dirty="0"/>
            <a:t>（省内、省外）</a:t>
          </a:r>
        </a:p>
      </dgm:t>
    </dgm:pt>
    <dgm:pt modelId="{7EB165C3-29D4-4104-9AF0-E9A87DF9A59E}" type="parTrans" cxnId="{C53EE6E8-6935-4E09-B023-354B0DADACF4}">
      <dgm:prSet/>
      <dgm:spPr/>
      <dgm:t>
        <a:bodyPr/>
        <a:lstStyle/>
        <a:p>
          <a:endParaRPr lang="zh-CN" altLang="en-US"/>
        </a:p>
      </dgm:t>
    </dgm:pt>
    <dgm:pt modelId="{3D0FF430-B6DB-4606-9A75-6ED2FF21F43F}" type="sibTrans" cxnId="{C53EE6E8-6935-4E09-B023-354B0DADACF4}">
      <dgm:prSet/>
      <dgm:spPr/>
      <dgm:t>
        <a:bodyPr/>
        <a:lstStyle/>
        <a:p>
          <a:endParaRPr lang="zh-CN" altLang="en-US"/>
        </a:p>
      </dgm:t>
    </dgm:pt>
    <dgm:pt modelId="{DB95FD98-E10C-4113-B013-AE023A2A020E}">
      <dgm:prSet phldrT="[文本]" custT="1"/>
      <dgm:spPr/>
      <dgm:t>
        <a:bodyPr/>
        <a:lstStyle/>
        <a:p>
          <a:r>
            <a:rPr lang="zh-CN" altLang="en-US" sz="2800" dirty="0"/>
            <a:t>勘察项目库</a:t>
          </a:r>
          <a:endParaRPr lang="en-US" altLang="zh-CN" sz="2800" dirty="0"/>
        </a:p>
        <a:p>
          <a:r>
            <a:rPr lang="zh-CN" altLang="en-US" sz="2800" dirty="0"/>
            <a:t>（项目信息、外业数据、归档信息、试验数据</a:t>
          </a:r>
          <a:r>
            <a:rPr lang="zh-CN" altLang="en-US" sz="2900" dirty="0"/>
            <a:t>）</a:t>
          </a:r>
        </a:p>
      </dgm:t>
    </dgm:pt>
    <dgm:pt modelId="{AE5C3DA8-F182-4FC0-86ED-50ACE60A5F57}" type="parTrans" cxnId="{18675D78-1BFD-4E05-A09C-E5C83B212567}">
      <dgm:prSet/>
      <dgm:spPr/>
      <dgm:t>
        <a:bodyPr/>
        <a:lstStyle/>
        <a:p>
          <a:endParaRPr lang="zh-CN" altLang="en-US"/>
        </a:p>
      </dgm:t>
    </dgm:pt>
    <dgm:pt modelId="{1F256CBC-82B0-4835-B47F-6B769881337F}" type="sibTrans" cxnId="{18675D78-1BFD-4E05-A09C-E5C83B212567}">
      <dgm:prSet/>
      <dgm:spPr/>
      <dgm:t>
        <a:bodyPr/>
        <a:lstStyle/>
        <a:p>
          <a:endParaRPr lang="zh-CN" altLang="en-US"/>
        </a:p>
      </dgm:t>
    </dgm:pt>
    <dgm:pt modelId="{51B87474-BD2C-4BB5-8275-D36D238C8211}">
      <dgm:prSet phldrT="[文本]" custT="1"/>
      <dgm:spPr/>
      <dgm:t>
        <a:bodyPr/>
        <a:lstStyle/>
        <a:p>
          <a:endParaRPr lang="en-US" altLang="zh-CN" sz="2800" dirty="0"/>
        </a:p>
        <a:p>
          <a:r>
            <a:rPr lang="zh-CN" altLang="en-US" sz="2800" dirty="0"/>
            <a:t>勘察合同</a:t>
          </a:r>
        </a:p>
        <a:p>
          <a:r>
            <a:rPr lang="zh-CN" altLang="en-US" sz="2800" dirty="0"/>
            <a:t>网上备案</a:t>
          </a:r>
        </a:p>
        <a:p>
          <a:endParaRPr lang="zh-CN" altLang="en-US" sz="2200" dirty="0"/>
        </a:p>
      </dgm:t>
    </dgm:pt>
    <dgm:pt modelId="{9CD67268-7D06-4305-95CF-48861ECEE793}" type="parTrans" cxnId="{100B17BF-E122-4DE1-B127-BF96321C47EF}">
      <dgm:prSet/>
      <dgm:spPr/>
      <dgm:t>
        <a:bodyPr/>
        <a:lstStyle/>
        <a:p>
          <a:endParaRPr lang="zh-CN" altLang="en-US"/>
        </a:p>
      </dgm:t>
    </dgm:pt>
    <dgm:pt modelId="{474307F8-A166-42D4-BC37-97915622C110}" type="sibTrans" cxnId="{100B17BF-E122-4DE1-B127-BF96321C47EF}">
      <dgm:prSet/>
      <dgm:spPr/>
      <dgm:t>
        <a:bodyPr/>
        <a:lstStyle/>
        <a:p>
          <a:endParaRPr lang="zh-CN" altLang="en-US"/>
        </a:p>
      </dgm:t>
    </dgm:pt>
    <dgm:pt modelId="{4854C1B2-DF94-42C2-BDA4-5DC2D37333F6}">
      <dgm:prSet phldrT="[文本]" custT="1"/>
      <dgm:spPr/>
      <dgm:t>
        <a:bodyPr/>
        <a:lstStyle/>
        <a:p>
          <a:r>
            <a:rPr lang="zh-CN" altLang="en-US" sz="2800" dirty="0"/>
            <a:t>人员、岗位证书库</a:t>
          </a:r>
        </a:p>
      </dgm:t>
    </dgm:pt>
    <dgm:pt modelId="{AEC38A44-8F6F-4ACC-941B-52417A8CB5DE}" type="parTrans" cxnId="{933A81C0-5C24-4861-B288-9BCDF95C59AB}">
      <dgm:prSet/>
      <dgm:spPr/>
      <dgm:t>
        <a:bodyPr/>
        <a:lstStyle/>
        <a:p>
          <a:endParaRPr lang="zh-CN" altLang="en-US"/>
        </a:p>
      </dgm:t>
    </dgm:pt>
    <dgm:pt modelId="{57F4CDDE-AE98-4DDD-8687-585B4EC9D332}" type="sibTrans" cxnId="{933A81C0-5C24-4861-B288-9BCDF95C59AB}">
      <dgm:prSet/>
      <dgm:spPr/>
      <dgm:t>
        <a:bodyPr/>
        <a:lstStyle/>
        <a:p>
          <a:endParaRPr lang="zh-CN" altLang="en-US"/>
        </a:p>
      </dgm:t>
    </dgm:pt>
    <dgm:pt modelId="{EC1A6514-F77D-4D1C-9046-FE27A9A51E25}" type="pres">
      <dgm:prSet presAssocID="{3DBA0FC0-66EE-4780-9DB4-E8BE16BCB629}" presName="matrix" presStyleCnt="0">
        <dgm:presLayoutVars>
          <dgm:chMax val="1"/>
          <dgm:dir/>
          <dgm:resizeHandles val="exact"/>
        </dgm:presLayoutVars>
      </dgm:prSet>
      <dgm:spPr/>
    </dgm:pt>
    <dgm:pt modelId="{4AAE5815-E77E-4EFE-992C-C43AA04E9DFC}" type="pres">
      <dgm:prSet presAssocID="{3DBA0FC0-66EE-4780-9DB4-E8BE16BCB629}" presName="diamond" presStyleLbl="bgShp" presStyleIdx="0" presStyleCnt="1"/>
      <dgm:spPr/>
    </dgm:pt>
    <dgm:pt modelId="{44D55EAF-2334-44E1-B2EB-F497660C2578}" type="pres">
      <dgm:prSet presAssocID="{3DBA0FC0-66EE-4780-9DB4-E8BE16BCB629}" presName="quad1" presStyleLbl="node1" presStyleIdx="0" presStyleCnt="4" custScaleX="120867" custScaleY="75238" custLinFactNeighborX="0" custLinFactNeighborY="5905">
        <dgm:presLayoutVars>
          <dgm:chMax val="0"/>
          <dgm:chPref val="0"/>
          <dgm:bulletEnabled val="1"/>
        </dgm:presLayoutVars>
      </dgm:prSet>
      <dgm:spPr/>
    </dgm:pt>
    <dgm:pt modelId="{9E05A1AE-DAA9-4754-BA43-5C8C1786A722}" type="pres">
      <dgm:prSet presAssocID="{3DBA0FC0-66EE-4780-9DB4-E8BE16BCB629}" presName="quad2" presStyleLbl="node1" presStyleIdx="1" presStyleCnt="4" custScaleX="175827" custScaleY="75534" custLinFactNeighborX="55535" custLinFactNeighborY="8932">
        <dgm:presLayoutVars>
          <dgm:chMax val="0"/>
          <dgm:chPref val="0"/>
          <dgm:bulletEnabled val="1"/>
        </dgm:presLayoutVars>
      </dgm:prSet>
      <dgm:spPr/>
    </dgm:pt>
    <dgm:pt modelId="{706B9B95-7C5D-4722-B062-E09E2F92B1A3}" type="pres">
      <dgm:prSet presAssocID="{3DBA0FC0-66EE-4780-9DB4-E8BE16BCB629}" presName="quad3" presStyleLbl="node1" presStyleIdx="2" presStyleCnt="4" custScaleX="126815" custScaleY="63684" custLinFactNeighborX="6440" custLinFactNeighborY="19270">
        <dgm:presLayoutVars>
          <dgm:chMax val="0"/>
          <dgm:chPref val="0"/>
          <dgm:bulletEnabled val="1"/>
        </dgm:presLayoutVars>
      </dgm:prSet>
      <dgm:spPr/>
    </dgm:pt>
    <dgm:pt modelId="{FB37B9AF-E3B7-449A-9C54-713F83796EE2}" type="pres">
      <dgm:prSet presAssocID="{3DBA0FC0-66EE-4780-9DB4-E8BE16BCB629}" presName="quad4" presStyleLbl="node1" presStyleIdx="3" presStyleCnt="4" custScaleX="177190" custScaleY="63429" custLinFactNeighborX="56999" custLinFactNeighborY="16244">
        <dgm:presLayoutVars>
          <dgm:chMax val="0"/>
          <dgm:chPref val="0"/>
          <dgm:bulletEnabled val="1"/>
        </dgm:presLayoutVars>
      </dgm:prSet>
      <dgm:spPr/>
    </dgm:pt>
  </dgm:ptLst>
  <dgm:cxnLst>
    <dgm:cxn modelId="{1AA3DB14-9D15-4D1A-A37E-135A8E64D274}" type="presOf" srcId="{3441032B-E62C-4B50-8C22-B71552EC31A0}" destId="{44D55EAF-2334-44E1-B2EB-F497660C2578}" srcOrd="0" destOrd="0" presId="urn:microsoft.com/office/officeart/2005/8/layout/matrix3"/>
    <dgm:cxn modelId="{18B94630-25AC-44C8-876D-2CDDCAA770D7}" type="presOf" srcId="{DB95FD98-E10C-4113-B013-AE023A2A020E}" destId="{9E05A1AE-DAA9-4754-BA43-5C8C1786A722}" srcOrd="0" destOrd="0" presId="urn:microsoft.com/office/officeart/2005/8/layout/matrix3"/>
    <dgm:cxn modelId="{9821D34D-037A-46FD-A7FF-93069203FC7F}" type="presOf" srcId="{4854C1B2-DF94-42C2-BDA4-5DC2D37333F6}" destId="{FB37B9AF-E3B7-449A-9C54-713F83796EE2}" srcOrd="0" destOrd="0" presId="urn:microsoft.com/office/officeart/2005/8/layout/matrix3"/>
    <dgm:cxn modelId="{18675D78-1BFD-4E05-A09C-E5C83B212567}" srcId="{3DBA0FC0-66EE-4780-9DB4-E8BE16BCB629}" destId="{DB95FD98-E10C-4113-B013-AE023A2A020E}" srcOrd="1" destOrd="0" parTransId="{AE5C3DA8-F182-4FC0-86ED-50ACE60A5F57}" sibTransId="{1F256CBC-82B0-4835-B47F-6B769881337F}"/>
    <dgm:cxn modelId="{AB363A82-4797-479A-9C6C-69CAF88B22F3}" type="presOf" srcId="{51B87474-BD2C-4BB5-8275-D36D238C8211}" destId="{706B9B95-7C5D-4722-B062-E09E2F92B1A3}" srcOrd="0" destOrd="0" presId="urn:microsoft.com/office/officeart/2005/8/layout/matrix3"/>
    <dgm:cxn modelId="{100B17BF-E122-4DE1-B127-BF96321C47EF}" srcId="{3DBA0FC0-66EE-4780-9DB4-E8BE16BCB629}" destId="{51B87474-BD2C-4BB5-8275-D36D238C8211}" srcOrd="2" destOrd="0" parTransId="{9CD67268-7D06-4305-95CF-48861ECEE793}" sibTransId="{474307F8-A166-42D4-BC37-97915622C110}"/>
    <dgm:cxn modelId="{933A81C0-5C24-4861-B288-9BCDF95C59AB}" srcId="{3DBA0FC0-66EE-4780-9DB4-E8BE16BCB629}" destId="{4854C1B2-DF94-42C2-BDA4-5DC2D37333F6}" srcOrd="3" destOrd="0" parTransId="{AEC38A44-8F6F-4ACC-941B-52417A8CB5DE}" sibTransId="{57F4CDDE-AE98-4DDD-8687-585B4EC9D332}"/>
    <dgm:cxn modelId="{C53EE6E8-6935-4E09-B023-354B0DADACF4}" srcId="{3DBA0FC0-66EE-4780-9DB4-E8BE16BCB629}" destId="{3441032B-E62C-4B50-8C22-B71552EC31A0}" srcOrd="0" destOrd="0" parTransId="{7EB165C3-29D4-4104-9AF0-E9A87DF9A59E}" sibTransId="{3D0FF430-B6DB-4606-9A75-6ED2FF21F43F}"/>
    <dgm:cxn modelId="{879B1EFE-BA03-47E9-B48C-3DC8F493195B}" type="presOf" srcId="{3DBA0FC0-66EE-4780-9DB4-E8BE16BCB629}" destId="{EC1A6514-F77D-4D1C-9046-FE27A9A51E25}" srcOrd="0" destOrd="0" presId="urn:microsoft.com/office/officeart/2005/8/layout/matrix3"/>
    <dgm:cxn modelId="{7E14E744-49F5-4646-8592-450F83D6BE4E}" type="presParOf" srcId="{EC1A6514-F77D-4D1C-9046-FE27A9A51E25}" destId="{4AAE5815-E77E-4EFE-992C-C43AA04E9DFC}" srcOrd="0" destOrd="0" presId="urn:microsoft.com/office/officeart/2005/8/layout/matrix3"/>
    <dgm:cxn modelId="{CB200C08-25FE-4FC8-A299-FEDB60B3168B}" type="presParOf" srcId="{EC1A6514-F77D-4D1C-9046-FE27A9A51E25}" destId="{44D55EAF-2334-44E1-B2EB-F497660C2578}" srcOrd="1" destOrd="0" presId="urn:microsoft.com/office/officeart/2005/8/layout/matrix3"/>
    <dgm:cxn modelId="{90240C98-DC16-4AE9-B716-E26A18CFC42B}" type="presParOf" srcId="{EC1A6514-F77D-4D1C-9046-FE27A9A51E25}" destId="{9E05A1AE-DAA9-4754-BA43-5C8C1786A722}" srcOrd="2" destOrd="0" presId="urn:microsoft.com/office/officeart/2005/8/layout/matrix3"/>
    <dgm:cxn modelId="{D3478578-A7A1-4D10-BD0B-97F2E34EF8DA}" type="presParOf" srcId="{EC1A6514-F77D-4D1C-9046-FE27A9A51E25}" destId="{706B9B95-7C5D-4722-B062-E09E2F92B1A3}" srcOrd="3" destOrd="0" presId="urn:microsoft.com/office/officeart/2005/8/layout/matrix3"/>
    <dgm:cxn modelId="{F582E6CE-8DC1-435D-B663-76332F382E5A}" type="presParOf" srcId="{EC1A6514-F77D-4D1C-9046-FE27A9A51E25}" destId="{FB37B9AF-E3B7-449A-9C54-713F83796EE2}"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BBD924-90CE-440E-BE47-F1FF2E7AD721}">
      <dsp:nvSpPr>
        <dsp:cNvPr id="0" name=""/>
        <dsp:cNvSpPr/>
      </dsp:nvSpPr>
      <dsp:spPr>
        <a:xfrm>
          <a:off x="4951" y="785249"/>
          <a:ext cx="1898190" cy="75927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zh-CN" altLang="en-US" sz="3200" kern="1200" dirty="0"/>
            <a:t>规范</a:t>
          </a:r>
        </a:p>
      </dsp:txBody>
      <dsp:txXfrm>
        <a:off x="4951" y="785249"/>
        <a:ext cx="1898190" cy="759276"/>
      </dsp:txXfrm>
    </dsp:sp>
    <dsp:sp modelId="{E2534A0D-93C2-4D42-A4F0-31BA548E4AFB}">
      <dsp:nvSpPr>
        <dsp:cNvPr id="0" name=""/>
        <dsp:cNvSpPr/>
      </dsp:nvSpPr>
      <dsp:spPr>
        <a:xfrm>
          <a:off x="4951" y="1544526"/>
          <a:ext cx="1898190"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CN" altLang="en-US" sz="2400" kern="1200" dirty="0"/>
            <a:t>工程勘察行为</a:t>
          </a:r>
        </a:p>
        <a:p>
          <a:pPr marL="228600" lvl="1" indent="-228600" algn="l" defTabSz="1066800">
            <a:lnSpc>
              <a:spcPct val="90000"/>
            </a:lnSpc>
            <a:spcBef>
              <a:spcPct val="0"/>
            </a:spcBef>
            <a:spcAft>
              <a:spcPct val="15000"/>
            </a:spcAft>
            <a:buChar char="•"/>
          </a:pPr>
          <a:r>
            <a:rPr lang="zh-CN" altLang="en-US" sz="2400" kern="1200" dirty="0"/>
            <a:t>工程勘察档案</a:t>
          </a:r>
        </a:p>
      </dsp:txBody>
      <dsp:txXfrm>
        <a:off x="4951" y="1544526"/>
        <a:ext cx="1898190" cy="2854800"/>
      </dsp:txXfrm>
    </dsp:sp>
    <dsp:sp modelId="{41D5BD59-F560-4667-B35E-1A1487D5B7BB}">
      <dsp:nvSpPr>
        <dsp:cNvPr id="0" name=""/>
        <dsp:cNvSpPr/>
      </dsp:nvSpPr>
      <dsp:spPr>
        <a:xfrm>
          <a:off x="2168889" y="785249"/>
          <a:ext cx="1898190" cy="75927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zh-CN" altLang="en-US" sz="3200" kern="1200" dirty="0"/>
            <a:t>提升</a:t>
          </a:r>
        </a:p>
      </dsp:txBody>
      <dsp:txXfrm>
        <a:off x="2168889" y="785249"/>
        <a:ext cx="1898190" cy="759276"/>
      </dsp:txXfrm>
    </dsp:sp>
    <dsp:sp modelId="{9DA6BE5C-739F-44E0-B2E6-FF1065292263}">
      <dsp:nvSpPr>
        <dsp:cNvPr id="0" name=""/>
        <dsp:cNvSpPr/>
      </dsp:nvSpPr>
      <dsp:spPr>
        <a:xfrm>
          <a:off x="2168889" y="1544526"/>
          <a:ext cx="1898190"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CN" altLang="en-US" sz="2400" kern="1200" dirty="0"/>
            <a:t>勘察质量</a:t>
          </a:r>
        </a:p>
      </dsp:txBody>
      <dsp:txXfrm>
        <a:off x="2168889" y="1544526"/>
        <a:ext cx="1898190" cy="2854800"/>
      </dsp:txXfrm>
    </dsp:sp>
    <dsp:sp modelId="{64A9E4F0-CC5D-4871-992D-DFAD92A503AC}">
      <dsp:nvSpPr>
        <dsp:cNvPr id="0" name=""/>
        <dsp:cNvSpPr/>
      </dsp:nvSpPr>
      <dsp:spPr>
        <a:xfrm>
          <a:off x="4332826" y="785249"/>
          <a:ext cx="1898190" cy="75927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zh-CN" altLang="en-US" sz="3200" kern="1200" dirty="0"/>
            <a:t>解决</a:t>
          </a:r>
        </a:p>
      </dsp:txBody>
      <dsp:txXfrm>
        <a:off x="4332826" y="785249"/>
        <a:ext cx="1898190" cy="759276"/>
      </dsp:txXfrm>
    </dsp:sp>
    <dsp:sp modelId="{DF6D1931-877D-4006-A3E1-122161BB65E5}">
      <dsp:nvSpPr>
        <dsp:cNvPr id="0" name=""/>
        <dsp:cNvSpPr/>
      </dsp:nvSpPr>
      <dsp:spPr>
        <a:xfrm>
          <a:off x="4332826" y="1544526"/>
          <a:ext cx="1898190"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CN" altLang="en-US" sz="2400" kern="1200" dirty="0"/>
            <a:t>安全隐患</a:t>
          </a:r>
        </a:p>
      </dsp:txBody>
      <dsp:txXfrm>
        <a:off x="4332826" y="1544526"/>
        <a:ext cx="1898190" cy="2854800"/>
      </dsp:txXfrm>
    </dsp:sp>
    <dsp:sp modelId="{02B7AEA3-6972-438F-B0A0-5DDCA58DA3FB}">
      <dsp:nvSpPr>
        <dsp:cNvPr id="0" name=""/>
        <dsp:cNvSpPr/>
      </dsp:nvSpPr>
      <dsp:spPr>
        <a:xfrm>
          <a:off x="6496764" y="785249"/>
          <a:ext cx="1898190" cy="75927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zh-CN" altLang="en-US" sz="3200" kern="1200" dirty="0"/>
            <a:t>优化</a:t>
          </a:r>
        </a:p>
      </dsp:txBody>
      <dsp:txXfrm>
        <a:off x="6496764" y="785249"/>
        <a:ext cx="1898190" cy="759276"/>
      </dsp:txXfrm>
    </dsp:sp>
    <dsp:sp modelId="{B2DCE914-D4EA-4EF1-A1DA-2D4C68F94E31}">
      <dsp:nvSpPr>
        <dsp:cNvPr id="0" name=""/>
        <dsp:cNvSpPr/>
      </dsp:nvSpPr>
      <dsp:spPr>
        <a:xfrm>
          <a:off x="6496764" y="1544526"/>
          <a:ext cx="1898190"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CN" altLang="en-US" sz="2400" kern="1200" dirty="0"/>
            <a:t>行业市场环境</a:t>
          </a:r>
        </a:p>
      </dsp:txBody>
      <dsp:txXfrm>
        <a:off x="6496764" y="1544526"/>
        <a:ext cx="1898190" cy="2854800"/>
      </dsp:txXfrm>
    </dsp:sp>
    <dsp:sp modelId="{715BE9F6-3B9F-4A08-9E5C-251AA9F859D4}">
      <dsp:nvSpPr>
        <dsp:cNvPr id="0" name=""/>
        <dsp:cNvSpPr/>
      </dsp:nvSpPr>
      <dsp:spPr>
        <a:xfrm>
          <a:off x="8660701" y="785249"/>
          <a:ext cx="1898190" cy="75927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zh-CN" altLang="en-US" sz="3200" kern="1200" dirty="0"/>
            <a:t>还原</a:t>
          </a:r>
        </a:p>
      </dsp:txBody>
      <dsp:txXfrm>
        <a:off x="8660701" y="785249"/>
        <a:ext cx="1898190" cy="759276"/>
      </dsp:txXfrm>
    </dsp:sp>
    <dsp:sp modelId="{FBA6172A-BEAF-4E56-90A5-83D51615465A}">
      <dsp:nvSpPr>
        <dsp:cNvPr id="0" name=""/>
        <dsp:cNvSpPr/>
      </dsp:nvSpPr>
      <dsp:spPr>
        <a:xfrm>
          <a:off x="8660701" y="1544526"/>
          <a:ext cx="1898190"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CN" altLang="en-US" sz="2400" kern="1200" dirty="0"/>
            <a:t>真实勘察数据</a:t>
          </a:r>
        </a:p>
      </dsp:txBody>
      <dsp:txXfrm>
        <a:off x="8660701" y="1544526"/>
        <a:ext cx="1898190" cy="2854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A93416-7B08-41B1-9B96-034E36E1A5B8}">
      <dsp:nvSpPr>
        <dsp:cNvPr id="0" name=""/>
        <dsp:cNvSpPr/>
      </dsp:nvSpPr>
      <dsp:spPr>
        <a:xfrm>
          <a:off x="1596536" y="2484276"/>
          <a:ext cx="1473038" cy="1177727"/>
        </a:xfrm>
        <a:custGeom>
          <a:avLst/>
          <a:gdLst/>
          <a:ahLst/>
          <a:cxnLst/>
          <a:rect l="0" t="0" r="0" b="0"/>
          <a:pathLst>
            <a:path>
              <a:moveTo>
                <a:pt x="0" y="0"/>
              </a:moveTo>
              <a:lnTo>
                <a:pt x="736519" y="0"/>
              </a:lnTo>
              <a:lnTo>
                <a:pt x="736519" y="1177727"/>
              </a:lnTo>
              <a:lnTo>
                <a:pt x="1473038" y="1177727"/>
              </a:lnTo>
            </a:path>
          </a:pathLst>
        </a:custGeom>
        <a:noFill/>
        <a:ln w="25400" cap="flat" cmpd="sng" algn="ctr">
          <a:solidFill>
            <a:schemeClr val="accent1">
              <a:shade val="60000"/>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zh-CN" altLang="en-US" sz="600" kern="1200"/>
        </a:p>
      </dsp:txBody>
      <dsp:txXfrm>
        <a:off x="2285906" y="3025990"/>
        <a:ext cx="94298" cy="94298"/>
      </dsp:txXfrm>
    </dsp:sp>
    <dsp:sp modelId="{F775285D-8384-4F0D-9322-754A10BD15D9}">
      <dsp:nvSpPr>
        <dsp:cNvPr id="0" name=""/>
        <dsp:cNvSpPr/>
      </dsp:nvSpPr>
      <dsp:spPr>
        <a:xfrm>
          <a:off x="1596536" y="2438556"/>
          <a:ext cx="1473038" cy="91440"/>
        </a:xfrm>
        <a:custGeom>
          <a:avLst/>
          <a:gdLst/>
          <a:ahLst/>
          <a:cxnLst/>
          <a:rect l="0" t="0" r="0" b="0"/>
          <a:pathLst>
            <a:path>
              <a:moveTo>
                <a:pt x="0" y="45720"/>
              </a:moveTo>
              <a:lnTo>
                <a:pt x="1473038" y="45720"/>
              </a:lnTo>
            </a:path>
          </a:pathLst>
        </a:custGeom>
        <a:noFill/>
        <a:ln w="25400" cap="flat" cmpd="sng" algn="ctr">
          <a:solidFill>
            <a:schemeClr val="accent1">
              <a:shade val="60000"/>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2296230" y="2447450"/>
        <a:ext cx="73651" cy="73651"/>
      </dsp:txXfrm>
    </dsp:sp>
    <dsp:sp modelId="{26A46AFC-3461-42D8-A2F5-BB781B1B4AEF}">
      <dsp:nvSpPr>
        <dsp:cNvPr id="0" name=""/>
        <dsp:cNvSpPr/>
      </dsp:nvSpPr>
      <dsp:spPr>
        <a:xfrm>
          <a:off x="1596536" y="1306548"/>
          <a:ext cx="1473038" cy="1177727"/>
        </a:xfrm>
        <a:custGeom>
          <a:avLst/>
          <a:gdLst/>
          <a:ahLst/>
          <a:cxnLst/>
          <a:rect l="0" t="0" r="0" b="0"/>
          <a:pathLst>
            <a:path>
              <a:moveTo>
                <a:pt x="0" y="1177727"/>
              </a:moveTo>
              <a:lnTo>
                <a:pt x="736519" y="1177727"/>
              </a:lnTo>
              <a:lnTo>
                <a:pt x="736519" y="0"/>
              </a:lnTo>
              <a:lnTo>
                <a:pt x="1473038" y="0"/>
              </a:lnTo>
            </a:path>
          </a:pathLst>
        </a:custGeom>
        <a:noFill/>
        <a:ln w="25400" cap="flat" cmpd="sng" algn="ctr">
          <a:solidFill>
            <a:schemeClr val="accent1">
              <a:shade val="60000"/>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zh-CN" altLang="en-US" sz="600" kern="1200"/>
        </a:p>
      </dsp:txBody>
      <dsp:txXfrm>
        <a:off x="2285906" y="1848263"/>
        <a:ext cx="94298" cy="94298"/>
      </dsp:txXfrm>
    </dsp:sp>
    <dsp:sp modelId="{19AA7C37-B872-4C5C-9FD7-7FFD7A3E4933}">
      <dsp:nvSpPr>
        <dsp:cNvPr id="0" name=""/>
        <dsp:cNvSpPr/>
      </dsp:nvSpPr>
      <dsp:spPr>
        <a:xfrm rot="5400000">
          <a:off x="-1365303" y="1686007"/>
          <a:ext cx="4327144" cy="15965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vert270" wrap="square" lIns="17780" tIns="17780" rIns="17780" bIns="177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2800" kern="1200" dirty="0"/>
            <a:t>工程</a:t>
          </a:r>
          <a:endParaRPr lang="en-US" altLang="zh-CN" sz="2800"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2800" kern="1200" dirty="0"/>
            <a:t>勘察</a:t>
          </a:r>
          <a:endParaRPr lang="en-US" altLang="zh-CN" sz="2800"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2800" kern="1200" dirty="0"/>
            <a:t>数据</a:t>
          </a:r>
          <a:endParaRPr lang="en-US" altLang="zh-CN" sz="2800"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2800" kern="1200" dirty="0"/>
            <a:t>系统</a:t>
          </a:r>
          <a:endParaRPr lang="en-US" altLang="zh-CN" sz="2800"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2800" kern="1200" dirty="0"/>
            <a:t>应用</a:t>
          </a:r>
          <a:endParaRPr lang="en-US" altLang="zh-CN" sz="2800"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2800" kern="1200" dirty="0"/>
            <a:t>解决</a:t>
          </a:r>
        </a:p>
        <a:p>
          <a:pPr marL="0" lvl="0" algn="ctr" defTabSz="2444750">
            <a:lnSpc>
              <a:spcPct val="90000"/>
            </a:lnSpc>
            <a:spcBef>
              <a:spcPct val="0"/>
            </a:spcBef>
            <a:spcAft>
              <a:spcPct val="35000"/>
            </a:spcAft>
            <a:buNone/>
          </a:pPr>
          <a:endParaRPr lang="zh-CN" altLang="en-US" sz="3600" kern="1200" dirty="0"/>
        </a:p>
      </dsp:txBody>
      <dsp:txXfrm>
        <a:off x="-1365303" y="1686007"/>
        <a:ext cx="4327144" cy="1596536"/>
      </dsp:txXfrm>
    </dsp:sp>
    <dsp:sp modelId="{0717677E-ADCC-4796-ABD9-06A1C2A8962E}">
      <dsp:nvSpPr>
        <dsp:cNvPr id="0" name=""/>
        <dsp:cNvSpPr/>
      </dsp:nvSpPr>
      <dsp:spPr>
        <a:xfrm>
          <a:off x="3069575" y="835457"/>
          <a:ext cx="6435482" cy="9421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地质数据不能确定真实与否，</a:t>
          </a:r>
          <a:endParaRPr lang="en-US" altLang="zh-CN" sz="2400" kern="1200" dirty="0"/>
        </a:p>
        <a:p>
          <a:pPr marL="0" lvl="0" indent="0" algn="ctr" defTabSz="1066800">
            <a:lnSpc>
              <a:spcPct val="90000"/>
            </a:lnSpc>
            <a:spcBef>
              <a:spcPct val="0"/>
            </a:spcBef>
            <a:spcAft>
              <a:spcPct val="35000"/>
            </a:spcAft>
            <a:buNone/>
          </a:pPr>
          <a:r>
            <a:rPr lang="zh-CN" altLang="en-US" sz="2400" kern="1200" dirty="0"/>
            <a:t>造假的问题</a:t>
          </a:r>
        </a:p>
      </dsp:txBody>
      <dsp:txXfrm>
        <a:off x="3069575" y="835457"/>
        <a:ext cx="6435482" cy="942181"/>
      </dsp:txXfrm>
    </dsp:sp>
    <dsp:sp modelId="{01631E54-A28F-430F-8808-C3576B1A2761}">
      <dsp:nvSpPr>
        <dsp:cNvPr id="0" name=""/>
        <dsp:cNvSpPr/>
      </dsp:nvSpPr>
      <dsp:spPr>
        <a:xfrm>
          <a:off x="3069575" y="2013185"/>
          <a:ext cx="6418578" cy="9421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altLang="zh-CN" sz="2600" kern="1200" dirty="0"/>
            <a:t>APP</a:t>
          </a:r>
          <a:r>
            <a:rPr lang="zh-CN" altLang="en-US" sz="2600" kern="1200" dirty="0"/>
            <a:t>的使用让工程勘察项目描述员地质数据记录省时省力</a:t>
          </a:r>
        </a:p>
      </dsp:txBody>
      <dsp:txXfrm>
        <a:off x="3069575" y="2013185"/>
        <a:ext cx="6418578" cy="942181"/>
      </dsp:txXfrm>
    </dsp:sp>
    <dsp:sp modelId="{E7FB124E-CC8A-4989-BFB5-663874C53481}">
      <dsp:nvSpPr>
        <dsp:cNvPr id="0" name=""/>
        <dsp:cNvSpPr/>
      </dsp:nvSpPr>
      <dsp:spPr>
        <a:xfrm>
          <a:off x="3069575" y="3190912"/>
          <a:ext cx="6418609" cy="9421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zh-CN" altLang="en-US" sz="2600" kern="1200" dirty="0"/>
            <a:t>为数字化审图提供音视频等影像审图资料</a:t>
          </a:r>
        </a:p>
      </dsp:txBody>
      <dsp:txXfrm>
        <a:off x="3069575" y="3190912"/>
        <a:ext cx="6418609" cy="9421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5C639F-F7F9-4E72-9B44-8419A9F38896}">
      <dsp:nvSpPr>
        <dsp:cNvPr id="0" name=""/>
        <dsp:cNvSpPr/>
      </dsp:nvSpPr>
      <dsp:spPr>
        <a:xfrm>
          <a:off x="360684" y="1843"/>
          <a:ext cx="1669122" cy="83456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t>服务对象</a:t>
          </a:r>
        </a:p>
      </dsp:txBody>
      <dsp:txXfrm>
        <a:off x="385127" y="26286"/>
        <a:ext cx="1620236" cy="785675"/>
      </dsp:txXfrm>
    </dsp:sp>
    <dsp:sp modelId="{DC15F422-6590-451F-B9BC-3285BD0FD826}">
      <dsp:nvSpPr>
        <dsp:cNvPr id="0" name=""/>
        <dsp:cNvSpPr/>
      </dsp:nvSpPr>
      <dsp:spPr>
        <a:xfrm>
          <a:off x="527596" y="836404"/>
          <a:ext cx="166912" cy="625921"/>
        </a:xfrm>
        <a:custGeom>
          <a:avLst/>
          <a:gdLst/>
          <a:ahLst/>
          <a:cxnLst/>
          <a:rect l="0" t="0" r="0" b="0"/>
          <a:pathLst>
            <a:path>
              <a:moveTo>
                <a:pt x="0" y="0"/>
              </a:moveTo>
              <a:lnTo>
                <a:pt x="0" y="625921"/>
              </a:lnTo>
              <a:lnTo>
                <a:pt x="166912" y="625921"/>
              </a:lnTo>
            </a:path>
          </a:pathLst>
        </a:custGeom>
        <a:noFill/>
        <a:ln w="25400" cap="flat" cmpd="sng" algn="ctr">
          <a:solidFill>
            <a:schemeClr val="accent1">
              <a:shade val="60000"/>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sp>
    <dsp:sp modelId="{53E764E3-4190-4C7C-9B8D-5D60D53FDE0E}">
      <dsp:nvSpPr>
        <dsp:cNvPr id="0" name=""/>
        <dsp:cNvSpPr/>
      </dsp:nvSpPr>
      <dsp:spPr>
        <a:xfrm>
          <a:off x="694508" y="1045045"/>
          <a:ext cx="1608607" cy="83456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勘察设计单位</a:t>
          </a:r>
        </a:p>
      </dsp:txBody>
      <dsp:txXfrm>
        <a:off x="718951" y="1069488"/>
        <a:ext cx="1559721" cy="785675"/>
      </dsp:txXfrm>
    </dsp:sp>
    <dsp:sp modelId="{54521DC6-AAB6-4C7B-8BC9-8569F1CC92A9}">
      <dsp:nvSpPr>
        <dsp:cNvPr id="0" name=""/>
        <dsp:cNvSpPr/>
      </dsp:nvSpPr>
      <dsp:spPr>
        <a:xfrm>
          <a:off x="2808319" y="0"/>
          <a:ext cx="1669122" cy="83456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t>技术</a:t>
          </a:r>
        </a:p>
      </dsp:txBody>
      <dsp:txXfrm>
        <a:off x="2832762" y="24443"/>
        <a:ext cx="1620236" cy="785675"/>
      </dsp:txXfrm>
    </dsp:sp>
    <dsp:sp modelId="{A3A4ECE4-EB3A-4F21-8B0A-E2EB882DE3D4}">
      <dsp:nvSpPr>
        <dsp:cNvPr id="0" name=""/>
        <dsp:cNvSpPr/>
      </dsp:nvSpPr>
      <dsp:spPr>
        <a:xfrm>
          <a:off x="2975231" y="834561"/>
          <a:ext cx="166364" cy="699419"/>
        </a:xfrm>
        <a:custGeom>
          <a:avLst/>
          <a:gdLst/>
          <a:ahLst/>
          <a:cxnLst/>
          <a:rect l="0" t="0" r="0" b="0"/>
          <a:pathLst>
            <a:path>
              <a:moveTo>
                <a:pt x="0" y="0"/>
              </a:moveTo>
              <a:lnTo>
                <a:pt x="0" y="699419"/>
              </a:lnTo>
              <a:lnTo>
                <a:pt x="166364" y="699419"/>
              </a:lnTo>
            </a:path>
          </a:pathLst>
        </a:custGeom>
        <a:noFill/>
        <a:ln w="25400" cap="flat" cmpd="sng" algn="ctr">
          <a:solidFill>
            <a:schemeClr val="accent1">
              <a:shade val="60000"/>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sp>
    <dsp:sp modelId="{01F5187E-5B74-41D0-9F97-0432FFDC2FD3}">
      <dsp:nvSpPr>
        <dsp:cNvPr id="0" name=""/>
        <dsp:cNvSpPr/>
      </dsp:nvSpPr>
      <dsp:spPr>
        <a:xfrm>
          <a:off x="3141596" y="1116700"/>
          <a:ext cx="1826955" cy="83456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云模式</a:t>
          </a:r>
        </a:p>
      </dsp:txBody>
      <dsp:txXfrm>
        <a:off x="3166039" y="1141143"/>
        <a:ext cx="1778069" cy="785675"/>
      </dsp:txXfrm>
    </dsp:sp>
    <dsp:sp modelId="{EA5EC78A-FE52-4878-A31F-1E26201F73D8}">
      <dsp:nvSpPr>
        <dsp:cNvPr id="0" name=""/>
        <dsp:cNvSpPr/>
      </dsp:nvSpPr>
      <dsp:spPr>
        <a:xfrm>
          <a:off x="2975231" y="834561"/>
          <a:ext cx="226119" cy="1656528"/>
        </a:xfrm>
        <a:custGeom>
          <a:avLst/>
          <a:gdLst/>
          <a:ahLst/>
          <a:cxnLst/>
          <a:rect l="0" t="0" r="0" b="0"/>
          <a:pathLst>
            <a:path>
              <a:moveTo>
                <a:pt x="0" y="0"/>
              </a:moveTo>
              <a:lnTo>
                <a:pt x="0" y="1656528"/>
              </a:lnTo>
              <a:lnTo>
                <a:pt x="226119" y="1656528"/>
              </a:lnTo>
            </a:path>
          </a:pathLst>
        </a:custGeom>
        <a:noFill/>
        <a:ln w="25400" cap="flat" cmpd="sng" algn="ctr">
          <a:solidFill>
            <a:schemeClr val="accent1">
              <a:shade val="60000"/>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sp>
    <dsp:sp modelId="{7A7D8DED-7BCB-48B5-89E0-A947B16662E0}">
      <dsp:nvSpPr>
        <dsp:cNvPr id="0" name=""/>
        <dsp:cNvSpPr/>
      </dsp:nvSpPr>
      <dsp:spPr>
        <a:xfrm>
          <a:off x="3201351" y="2073809"/>
          <a:ext cx="1767200" cy="83456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分级授权</a:t>
          </a:r>
        </a:p>
      </dsp:txBody>
      <dsp:txXfrm>
        <a:off x="3225794" y="2098252"/>
        <a:ext cx="1718314" cy="785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5C639F-F7F9-4E72-9B44-8419A9F38896}">
      <dsp:nvSpPr>
        <dsp:cNvPr id="0" name=""/>
        <dsp:cNvSpPr/>
      </dsp:nvSpPr>
      <dsp:spPr>
        <a:xfrm>
          <a:off x="500786" y="742"/>
          <a:ext cx="1654566" cy="82728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t>作用</a:t>
          </a:r>
        </a:p>
      </dsp:txBody>
      <dsp:txXfrm>
        <a:off x="525016" y="24972"/>
        <a:ext cx="1606106" cy="778823"/>
      </dsp:txXfrm>
    </dsp:sp>
    <dsp:sp modelId="{DC15F422-6590-451F-B9BC-3285BD0FD826}">
      <dsp:nvSpPr>
        <dsp:cNvPr id="0" name=""/>
        <dsp:cNvSpPr/>
      </dsp:nvSpPr>
      <dsp:spPr>
        <a:xfrm>
          <a:off x="666243" y="828025"/>
          <a:ext cx="165456" cy="620462"/>
        </a:xfrm>
        <a:custGeom>
          <a:avLst/>
          <a:gdLst/>
          <a:ahLst/>
          <a:cxnLst/>
          <a:rect l="0" t="0" r="0" b="0"/>
          <a:pathLst>
            <a:path>
              <a:moveTo>
                <a:pt x="0" y="0"/>
              </a:moveTo>
              <a:lnTo>
                <a:pt x="0" y="620462"/>
              </a:lnTo>
              <a:lnTo>
                <a:pt x="165456" y="620462"/>
              </a:lnTo>
            </a:path>
          </a:pathLst>
        </a:custGeom>
        <a:noFill/>
        <a:ln w="25400" cap="flat" cmpd="sng" algn="ctr">
          <a:solidFill>
            <a:schemeClr val="accent1">
              <a:shade val="60000"/>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sp>
    <dsp:sp modelId="{53E764E3-4190-4C7C-9B8D-5D60D53FDE0E}">
      <dsp:nvSpPr>
        <dsp:cNvPr id="0" name=""/>
        <dsp:cNvSpPr/>
      </dsp:nvSpPr>
      <dsp:spPr>
        <a:xfrm>
          <a:off x="831700" y="1034846"/>
          <a:ext cx="1979880" cy="82728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勘察项目的动态监管</a:t>
          </a:r>
        </a:p>
      </dsp:txBody>
      <dsp:txXfrm>
        <a:off x="855930" y="1059076"/>
        <a:ext cx="1931420" cy="778823"/>
      </dsp:txXfrm>
    </dsp:sp>
    <dsp:sp modelId="{A7424906-7680-4FA0-B576-F1E8F493B1BD}">
      <dsp:nvSpPr>
        <dsp:cNvPr id="0" name=""/>
        <dsp:cNvSpPr/>
      </dsp:nvSpPr>
      <dsp:spPr>
        <a:xfrm>
          <a:off x="666243" y="828025"/>
          <a:ext cx="165456" cy="1654566"/>
        </a:xfrm>
        <a:custGeom>
          <a:avLst/>
          <a:gdLst/>
          <a:ahLst/>
          <a:cxnLst/>
          <a:rect l="0" t="0" r="0" b="0"/>
          <a:pathLst>
            <a:path>
              <a:moveTo>
                <a:pt x="0" y="0"/>
              </a:moveTo>
              <a:lnTo>
                <a:pt x="0" y="1654566"/>
              </a:lnTo>
              <a:lnTo>
                <a:pt x="165456" y="1654566"/>
              </a:lnTo>
            </a:path>
          </a:pathLst>
        </a:custGeom>
        <a:noFill/>
        <a:ln w="25400" cap="flat" cmpd="sng" algn="ctr">
          <a:solidFill>
            <a:schemeClr val="accent1">
              <a:shade val="60000"/>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sp>
    <dsp:sp modelId="{63208DD4-35EB-43EE-ACD8-22CFF57020EA}">
      <dsp:nvSpPr>
        <dsp:cNvPr id="0" name=""/>
        <dsp:cNvSpPr/>
      </dsp:nvSpPr>
      <dsp:spPr>
        <a:xfrm>
          <a:off x="831700" y="2068950"/>
          <a:ext cx="1979880" cy="82728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数据服务</a:t>
          </a:r>
        </a:p>
      </dsp:txBody>
      <dsp:txXfrm>
        <a:off x="855930" y="2093180"/>
        <a:ext cx="1931420" cy="7788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48DEF8-9C68-4DB1-9992-F28EB5A9E0F6}">
      <dsp:nvSpPr>
        <dsp:cNvPr id="0" name=""/>
        <dsp:cNvSpPr/>
      </dsp:nvSpPr>
      <dsp:spPr>
        <a:xfrm>
          <a:off x="2036690" y="453766"/>
          <a:ext cx="3360635" cy="336956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solidFill>
                <a:schemeClr val="bg1"/>
              </a:solidFill>
            </a:rPr>
            <a:t>勘察数据服务系统</a:t>
          </a:r>
        </a:p>
      </dsp:txBody>
      <dsp:txXfrm>
        <a:off x="3807825" y="1167793"/>
        <a:ext cx="1200227" cy="1002847"/>
      </dsp:txXfrm>
    </dsp:sp>
    <dsp:sp modelId="{E4B37169-8089-42E2-8EE3-0ABC1F2E41B2}">
      <dsp:nvSpPr>
        <dsp:cNvPr id="0" name=""/>
        <dsp:cNvSpPr/>
      </dsp:nvSpPr>
      <dsp:spPr>
        <a:xfrm>
          <a:off x="1784655" y="408394"/>
          <a:ext cx="3616503" cy="3616503"/>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solidFill>
                <a:schemeClr val="bg1"/>
              </a:solidFill>
            </a:rPr>
            <a:t>勘察项目</a:t>
          </a:r>
          <a:endParaRPr lang="en-US" altLang="zh-CN" sz="2200" kern="1200" dirty="0">
            <a:solidFill>
              <a:schemeClr val="bg1"/>
            </a:solidFill>
          </a:endParaRPr>
        </a:p>
        <a:p>
          <a:pPr marL="0" lvl="0" indent="0" algn="ctr" defTabSz="977900">
            <a:lnSpc>
              <a:spcPct val="90000"/>
            </a:lnSpc>
            <a:spcBef>
              <a:spcPct val="0"/>
            </a:spcBef>
            <a:spcAft>
              <a:spcPct val="35000"/>
            </a:spcAft>
            <a:buNone/>
          </a:pPr>
          <a:r>
            <a:rPr lang="zh-CN" altLang="en-US" sz="2200" kern="1200" dirty="0">
              <a:solidFill>
                <a:schemeClr val="bg1"/>
              </a:solidFill>
            </a:rPr>
            <a:t>大数据</a:t>
          </a:r>
        </a:p>
      </dsp:txBody>
      <dsp:txXfrm>
        <a:off x="2645727" y="2754816"/>
        <a:ext cx="1937412" cy="947179"/>
      </dsp:txXfrm>
    </dsp:sp>
    <dsp:sp modelId="{5D6EED83-64D3-40EB-A665-DD38ED188F98}">
      <dsp:nvSpPr>
        <dsp:cNvPr id="0" name=""/>
        <dsp:cNvSpPr/>
      </dsp:nvSpPr>
      <dsp:spPr>
        <a:xfrm>
          <a:off x="1752540" y="440331"/>
          <a:ext cx="3506019" cy="3322156"/>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solidFill>
                <a:schemeClr val="bg1"/>
              </a:solidFill>
            </a:rPr>
            <a:t>勘察外业</a:t>
          </a:r>
          <a:r>
            <a:rPr lang="en-US" altLang="zh-CN" sz="2200" kern="1200" dirty="0">
              <a:solidFill>
                <a:schemeClr val="bg1"/>
              </a:solidFill>
            </a:rPr>
            <a:t>APP</a:t>
          </a:r>
          <a:endParaRPr lang="zh-CN" altLang="en-US" sz="2200" kern="1200" dirty="0">
            <a:solidFill>
              <a:schemeClr val="bg1"/>
            </a:solidFill>
          </a:endParaRPr>
        </a:p>
      </dsp:txBody>
      <dsp:txXfrm>
        <a:off x="2158654" y="1144311"/>
        <a:ext cx="1252149" cy="988736"/>
      </dsp:txXfrm>
    </dsp:sp>
    <dsp:sp modelId="{7B4F4904-6166-4A99-AE8D-31BCBC4C501F}">
      <dsp:nvSpPr>
        <dsp:cNvPr id="0" name=""/>
        <dsp:cNvSpPr/>
      </dsp:nvSpPr>
      <dsp:spPr>
        <a:xfrm>
          <a:off x="1792100" y="88"/>
          <a:ext cx="4159242" cy="4151764"/>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114313-8CD2-4BBB-B846-9C94BEEB03DD}">
      <dsp:nvSpPr>
        <dsp:cNvPr id="0" name=""/>
        <dsp:cNvSpPr/>
      </dsp:nvSpPr>
      <dsp:spPr>
        <a:xfrm rot="10800000" flipH="1" flipV="1">
          <a:off x="3336838" y="3878009"/>
          <a:ext cx="594967" cy="279783"/>
        </a:xfrm>
        <a:prstGeom prst="blockArc">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230E70-7608-4FF2-B770-BC6FD5235BC7}">
      <dsp:nvSpPr>
        <dsp:cNvPr id="0" name=""/>
        <dsp:cNvSpPr/>
      </dsp:nvSpPr>
      <dsp:spPr>
        <a:xfrm>
          <a:off x="1234042" y="-18852"/>
          <a:ext cx="4339329" cy="4217930"/>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333E3-C5CF-4FC4-8FEB-00C69B6BEAE8}">
      <dsp:nvSpPr>
        <dsp:cNvPr id="0" name=""/>
        <dsp:cNvSpPr/>
      </dsp:nvSpPr>
      <dsp:spPr>
        <a:xfrm>
          <a:off x="2045149" y="1187"/>
          <a:ext cx="1799264" cy="98421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影像</a:t>
          </a:r>
          <a:endParaRPr lang="en-US" altLang="zh-CN" sz="2400" kern="1200" dirty="0"/>
        </a:p>
        <a:p>
          <a:pPr marL="0" lvl="0" indent="0" algn="ctr" defTabSz="1066800">
            <a:lnSpc>
              <a:spcPct val="90000"/>
            </a:lnSpc>
            <a:spcBef>
              <a:spcPct val="0"/>
            </a:spcBef>
            <a:spcAft>
              <a:spcPct val="35000"/>
            </a:spcAft>
            <a:buNone/>
          </a:pPr>
          <a:r>
            <a:rPr lang="zh-CN" altLang="en-US" sz="2400" kern="1200" dirty="0"/>
            <a:t>留存</a:t>
          </a:r>
        </a:p>
      </dsp:txBody>
      <dsp:txXfrm>
        <a:off x="2308645" y="145321"/>
        <a:ext cx="1272272" cy="695942"/>
      </dsp:txXfrm>
    </dsp:sp>
    <dsp:sp modelId="{E413A1C7-1364-4AAC-9019-8572018C42AF}">
      <dsp:nvSpPr>
        <dsp:cNvPr id="0" name=""/>
        <dsp:cNvSpPr/>
      </dsp:nvSpPr>
      <dsp:spPr>
        <a:xfrm>
          <a:off x="2706423" y="1075614"/>
          <a:ext cx="642804" cy="642804"/>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zh-CN" altLang="en-US" sz="1000" kern="1200"/>
        </a:p>
      </dsp:txBody>
      <dsp:txXfrm>
        <a:off x="2791627" y="1321422"/>
        <a:ext cx="472396" cy="151188"/>
      </dsp:txXfrm>
    </dsp:sp>
    <dsp:sp modelId="{6CC14797-4F7F-4DCF-8CF7-2198B6776F2F}">
      <dsp:nvSpPr>
        <dsp:cNvPr id="0" name=""/>
        <dsp:cNvSpPr/>
      </dsp:nvSpPr>
      <dsp:spPr>
        <a:xfrm>
          <a:off x="2088228" y="3608329"/>
          <a:ext cx="1860552" cy="9969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数据实时</a:t>
          </a:r>
          <a:endParaRPr lang="en-US" altLang="zh-CN" sz="2000" kern="1200" dirty="0"/>
        </a:p>
        <a:p>
          <a:pPr marL="0" lvl="0" indent="0" algn="ctr" defTabSz="889000">
            <a:lnSpc>
              <a:spcPct val="90000"/>
            </a:lnSpc>
            <a:spcBef>
              <a:spcPct val="0"/>
            </a:spcBef>
            <a:spcAft>
              <a:spcPct val="35000"/>
            </a:spcAft>
            <a:buNone/>
          </a:pPr>
          <a:r>
            <a:rPr lang="zh-CN" altLang="en-US" sz="2000" kern="1200" dirty="0"/>
            <a:t>上传</a:t>
          </a:r>
        </a:p>
      </dsp:txBody>
      <dsp:txXfrm>
        <a:off x="2360700" y="3754333"/>
        <a:ext cx="1315608" cy="704970"/>
      </dsp:txXfrm>
    </dsp:sp>
    <dsp:sp modelId="{4D764211-CD0C-40C6-B688-BBFA67F4DB9F}">
      <dsp:nvSpPr>
        <dsp:cNvPr id="0" name=""/>
        <dsp:cNvSpPr/>
      </dsp:nvSpPr>
      <dsp:spPr>
        <a:xfrm>
          <a:off x="2706423" y="2895382"/>
          <a:ext cx="642804" cy="642804"/>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zh-CN" altLang="en-US" sz="1000" kern="1200"/>
        </a:p>
      </dsp:txBody>
      <dsp:txXfrm>
        <a:off x="2791627" y="3141190"/>
        <a:ext cx="472396" cy="151188"/>
      </dsp:txXfrm>
    </dsp:sp>
    <dsp:sp modelId="{2060CBBB-B719-424E-A44D-6DEBFC1F35A0}">
      <dsp:nvSpPr>
        <dsp:cNvPr id="0" name=""/>
        <dsp:cNvSpPr/>
      </dsp:nvSpPr>
      <dsp:spPr>
        <a:xfrm>
          <a:off x="2016228" y="1779363"/>
          <a:ext cx="2023193" cy="10092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zh-CN" sz="2100" kern="1200" dirty="0"/>
            <a:t>人员设备及</a:t>
          </a:r>
          <a:r>
            <a:rPr lang="zh-CN" altLang="en-US" sz="2100" kern="1200" dirty="0"/>
            <a:t>勘探</a:t>
          </a:r>
          <a:r>
            <a:rPr lang="zh-CN" sz="2100" kern="1200" dirty="0"/>
            <a:t>点定位</a:t>
          </a:r>
          <a:endParaRPr lang="zh-CN" altLang="en-US" sz="2100" kern="1200" dirty="0"/>
        </a:p>
      </dsp:txBody>
      <dsp:txXfrm>
        <a:off x="2312518" y="1927165"/>
        <a:ext cx="1430613" cy="713654"/>
      </dsp:txXfrm>
    </dsp:sp>
    <dsp:sp modelId="{8C3E2412-D643-46B1-8D47-B6508CFE083F}">
      <dsp:nvSpPr>
        <dsp:cNvPr id="0" name=""/>
        <dsp:cNvSpPr/>
      </dsp:nvSpPr>
      <dsp:spPr>
        <a:xfrm rot="22972">
          <a:off x="4205662" y="2106155"/>
          <a:ext cx="352445" cy="4122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4205663" y="2188258"/>
        <a:ext cx="246712" cy="247369"/>
      </dsp:txXfrm>
    </dsp:sp>
    <dsp:sp modelId="{914B3952-D1BE-4362-A213-2CC608EF5099}">
      <dsp:nvSpPr>
        <dsp:cNvPr id="0" name=""/>
        <dsp:cNvSpPr/>
      </dsp:nvSpPr>
      <dsp:spPr>
        <a:xfrm>
          <a:off x="4704391" y="1162331"/>
          <a:ext cx="1488291" cy="23141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zh-CN" altLang="en-US" sz="3700" kern="1200" dirty="0"/>
            <a:t>备案</a:t>
          </a:r>
          <a:endParaRPr lang="en-US" altLang="zh-CN" sz="3700" kern="1200" dirty="0"/>
        </a:p>
        <a:p>
          <a:pPr marL="0" lvl="0" indent="0" algn="ctr" defTabSz="1644650">
            <a:lnSpc>
              <a:spcPct val="90000"/>
            </a:lnSpc>
            <a:spcBef>
              <a:spcPct val="0"/>
            </a:spcBef>
            <a:spcAft>
              <a:spcPct val="35000"/>
            </a:spcAft>
            <a:buNone/>
          </a:pPr>
          <a:r>
            <a:rPr lang="zh-CN" altLang="en-US" sz="3700" kern="1200" dirty="0"/>
            <a:t>存储</a:t>
          </a:r>
        </a:p>
      </dsp:txBody>
      <dsp:txXfrm>
        <a:off x="4922346" y="1501235"/>
        <a:ext cx="1052381" cy="163637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9B127-79FF-47AC-8D3E-BE6798B6F8B0}">
      <dsp:nvSpPr>
        <dsp:cNvPr id="0" name=""/>
        <dsp:cNvSpPr/>
      </dsp:nvSpPr>
      <dsp:spPr>
        <a:xfrm>
          <a:off x="381589" y="281199"/>
          <a:ext cx="4410236" cy="3303874"/>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60960" tIns="15240" rIns="30480" bIns="152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原始数据：</a:t>
          </a:r>
          <a:endParaRPr lang="en-US" altLang="zh-CN" sz="2400" kern="1200" dirty="0"/>
        </a:p>
        <a:p>
          <a:pPr marL="0" lvl="0" indent="0" algn="ctr" defTabSz="1066800">
            <a:lnSpc>
              <a:spcPct val="90000"/>
            </a:lnSpc>
            <a:spcBef>
              <a:spcPct val="0"/>
            </a:spcBef>
            <a:spcAft>
              <a:spcPct val="35000"/>
            </a:spcAft>
            <a:buNone/>
          </a:pPr>
          <a:r>
            <a:rPr lang="zh-CN" altLang="en-US" sz="1800" kern="1200" dirty="0">
              <a:solidFill>
                <a:schemeClr val="bg1"/>
              </a:solidFill>
              <a:latin typeface="楷体" panose="02010609060101010101" pitchFamily="49" charset="-122"/>
              <a:ea typeface="楷体" panose="02010609060101010101" pitchFamily="49" charset="-122"/>
            </a:rPr>
            <a:t>终孔影像、验尺影像、回次记录、标贯试验、重探试验、取水记录、土样取样、重要测试影像</a:t>
          </a:r>
          <a:endParaRPr lang="en-US" altLang="zh-CN" sz="1800" kern="1200" dirty="0">
            <a:solidFill>
              <a:schemeClr val="bg1"/>
            </a:solidFill>
            <a:latin typeface="楷体" panose="02010609060101010101" pitchFamily="49" charset="-122"/>
            <a:ea typeface="楷体" panose="02010609060101010101" pitchFamily="49" charset="-122"/>
          </a:endParaRPr>
        </a:p>
        <a:p>
          <a:pPr marL="0" lvl="0" indent="0" algn="ctr" defTabSz="1066800">
            <a:lnSpc>
              <a:spcPct val="90000"/>
            </a:lnSpc>
            <a:spcBef>
              <a:spcPct val="0"/>
            </a:spcBef>
            <a:spcAft>
              <a:spcPct val="35000"/>
            </a:spcAft>
            <a:buNone/>
          </a:pPr>
          <a:endParaRPr lang="zh-CN" altLang="en-US" sz="1700" kern="1200" dirty="0"/>
        </a:p>
      </dsp:txBody>
      <dsp:txXfrm>
        <a:off x="1484148" y="776780"/>
        <a:ext cx="2151321" cy="2312712"/>
      </dsp:txXfrm>
    </dsp:sp>
    <dsp:sp modelId="{3B614D99-FF10-4ABC-8952-4D07ED675D2C}">
      <dsp:nvSpPr>
        <dsp:cNvPr id="0" name=""/>
        <dsp:cNvSpPr/>
      </dsp:nvSpPr>
      <dsp:spPr>
        <a:xfrm>
          <a:off x="144015" y="1440160"/>
          <a:ext cx="875206" cy="87520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altLang="zh-CN" sz="2000" kern="1200" dirty="0"/>
            <a:t>APP</a:t>
          </a:r>
          <a:r>
            <a:rPr lang="zh-CN" altLang="en-US" sz="2000" kern="1200" dirty="0"/>
            <a:t>采集</a:t>
          </a:r>
        </a:p>
      </dsp:txBody>
      <dsp:txXfrm>
        <a:off x="272186" y="1568331"/>
        <a:ext cx="618864" cy="618864"/>
      </dsp:txXfrm>
    </dsp:sp>
    <dsp:sp modelId="{2F73E64D-9513-4D6F-A51C-AEFB2A1DFCF9}">
      <dsp:nvSpPr>
        <dsp:cNvPr id="0" name=""/>
        <dsp:cNvSpPr/>
      </dsp:nvSpPr>
      <dsp:spPr>
        <a:xfrm>
          <a:off x="5040559" y="1152122"/>
          <a:ext cx="1750413" cy="1530081"/>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58420" tIns="14605" rIns="29210" bIns="14605" numCol="1" spcCol="1270" anchor="ctr" anchorCtr="0">
          <a:noAutofit/>
        </a:bodyPr>
        <a:lstStyle/>
        <a:p>
          <a:pPr marL="0" lvl="0" indent="0" algn="ctr" defTabSz="1022350">
            <a:lnSpc>
              <a:spcPct val="90000"/>
            </a:lnSpc>
            <a:spcBef>
              <a:spcPct val="0"/>
            </a:spcBef>
            <a:spcAft>
              <a:spcPct val="35000"/>
            </a:spcAft>
            <a:buNone/>
          </a:pPr>
          <a:r>
            <a:rPr lang="zh-CN" altLang="en-US" sz="2300" kern="1200" dirty="0"/>
            <a:t>数据系统</a:t>
          </a:r>
        </a:p>
      </dsp:txBody>
      <dsp:txXfrm>
        <a:off x="5478163" y="1381634"/>
        <a:ext cx="853326" cy="1071057"/>
      </dsp:txXfrm>
    </dsp:sp>
    <dsp:sp modelId="{86E1CAB9-35AE-4FB0-9061-FB2E03FE7E49}">
      <dsp:nvSpPr>
        <dsp:cNvPr id="0" name=""/>
        <dsp:cNvSpPr/>
      </dsp:nvSpPr>
      <dsp:spPr>
        <a:xfrm>
          <a:off x="4464498" y="1440160"/>
          <a:ext cx="875206" cy="87520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上传</a:t>
          </a:r>
        </a:p>
      </dsp:txBody>
      <dsp:txXfrm>
        <a:off x="4592669" y="1568331"/>
        <a:ext cx="618864" cy="618864"/>
      </dsp:txXfrm>
    </dsp:sp>
    <dsp:sp modelId="{1FCA672B-E986-4074-94B3-9EFB5225B9DA}">
      <dsp:nvSpPr>
        <dsp:cNvPr id="0" name=""/>
        <dsp:cNvSpPr/>
      </dsp:nvSpPr>
      <dsp:spPr>
        <a:xfrm>
          <a:off x="7115814" y="1143171"/>
          <a:ext cx="2028833" cy="1530081"/>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58420" tIns="14605" rIns="29210" bIns="14605" numCol="1" spcCol="1270" anchor="ctr" anchorCtr="0">
          <a:noAutofit/>
        </a:bodyPr>
        <a:lstStyle/>
        <a:p>
          <a:pPr marL="0" lvl="0" indent="0" algn="ctr" defTabSz="1022350">
            <a:lnSpc>
              <a:spcPct val="90000"/>
            </a:lnSpc>
            <a:spcBef>
              <a:spcPct val="0"/>
            </a:spcBef>
            <a:spcAft>
              <a:spcPct val="35000"/>
            </a:spcAft>
            <a:buNone/>
          </a:pPr>
          <a:r>
            <a:rPr lang="zh-CN" altLang="en-US" sz="2300" kern="1200" dirty="0"/>
            <a:t>电子化档案</a:t>
          </a:r>
        </a:p>
      </dsp:txBody>
      <dsp:txXfrm>
        <a:off x="7623023" y="1372683"/>
        <a:ext cx="989056" cy="1071057"/>
      </dsp:txXfrm>
    </dsp:sp>
    <dsp:sp modelId="{C02E3C75-F4BA-4E62-8E6F-9AF42032D371}">
      <dsp:nvSpPr>
        <dsp:cNvPr id="0" name=""/>
        <dsp:cNvSpPr/>
      </dsp:nvSpPr>
      <dsp:spPr>
        <a:xfrm>
          <a:off x="6817421" y="1470608"/>
          <a:ext cx="875206" cy="87520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t>形成</a:t>
          </a:r>
        </a:p>
      </dsp:txBody>
      <dsp:txXfrm>
        <a:off x="6945592" y="1598779"/>
        <a:ext cx="618864" cy="61886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99308-17AD-4803-B474-7EAAEF3E681B}">
      <dsp:nvSpPr>
        <dsp:cNvPr id="0" name=""/>
        <dsp:cNvSpPr/>
      </dsp:nvSpPr>
      <dsp:spPr>
        <a:xfrm>
          <a:off x="3385037" y="1732047"/>
          <a:ext cx="45728" cy="12910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1D5D9B32-FD9F-438A-B82A-07048720E763}">
      <dsp:nvSpPr>
        <dsp:cNvPr id="0" name=""/>
        <dsp:cNvSpPr/>
      </dsp:nvSpPr>
      <dsp:spPr>
        <a:xfrm>
          <a:off x="403910" y="360052"/>
          <a:ext cx="2434289" cy="14753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bg1"/>
              </a:solidFill>
            </a:rPr>
            <a:t>建设工程勘察合同</a:t>
          </a:r>
        </a:p>
      </dsp:txBody>
      <dsp:txXfrm>
        <a:off x="475931" y="432073"/>
        <a:ext cx="2290247" cy="1331321"/>
      </dsp:txXfrm>
    </dsp:sp>
    <dsp:sp modelId="{88DD3B8D-D652-4E57-8E4E-83C059DFE831}">
      <dsp:nvSpPr>
        <dsp:cNvPr id="0" name=""/>
        <dsp:cNvSpPr/>
      </dsp:nvSpPr>
      <dsp:spPr>
        <a:xfrm>
          <a:off x="2999130" y="956044"/>
          <a:ext cx="3341271" cy="1885215"/>
        </a:xfrm>
        <a:prstGeom prst="rightArrow">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6E8AA8F5-CB3D-44AA-8139-0D6B4D3A6D7F}">
      <dsp:nvSpPr>
        <dsp:cNvPr id="0" name=""/>
        <dsp:cNvSpPr/>
      </dsp:nvSpPr>
      <dsp:spPr>
        <a:xfrm>
          <a:off x="403903" y="1938912"/>
          <a:ext cx="2392132" cy="14394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bg1"/>
              </a:solidFill>
            </a:rPr>
            <a:t>人员岗位培训合格证书</a:t>
          </a:r>
        </a:p>
      </dsp:txBody>
      <dsp:txXfrm>
        <a:off x="474169" y="2009178"/>
        <a:ext cx="2251600" cy="12988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69C942-6A9F-4FEB-978C-55D505421DCA}">
      <dsp:nvSpPr>
        <dsp:cNvPr id="0" name=""/>
        <dsp:cNvSpPr/>
      </dsp:nvSpPr>
      <dsp:spPr>
        <a:xfrm>
          <a:off x="792081" y="0"/>
          <a:ext cx="3626242" cy="3626242"/>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sp>
    <dsp:sp modelId="{BB180D46-4A87-47D9-9234-AB7E430F1102}">
      <dsp:nvSpPr>
        <dsp:cNvPr id="0" name=""/>
        <dsp:cNvSpPr/>
      </dsp:nvSpPr>
      <dsp:spPr>
        <a:xfrm>
          <a:off x="2244657" y="15081"/>
          <a:ext cx="1306587" cy="735191"/>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zh-CN" altLang="en-US" sz="2700" kern="1200" dirty="0"/>
            <a:t>调取</a:t>
          </a:r>
        </a:p>
      </dsp:txBody>
      <dsp:txXfrm>
        <a:off x="2280546" y="50970"/>
        <a:ext cx="1234809" cy="663413"/>
      </dsp:txXfrm>
    </dsp:sp>
    <dsp:sp modelId="{BAE640E4-5545-41BF-A4A1-7118E8E7F125}">
      <dsp:nvSpPr>
        <dsp:cNvPr id="0" name=""/>
        <dsp:cNvSpPr/>
      </dsp:nvSpPr>
      <dsp:spPr>
        <a:xfrm>
          <a:off x="2277408" y="761450"/>
          <a:ext cx="1241084" cy="690642"/>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zh-CN" altLang="en-US" sz="2700" kern="1200" dirty="0"/>
            <a:t>查看</a:t>
          </a:r>
        </a:p>
      </dsp:txBody>
      <dsp:txXfrm>
        <a:off x="2311122" y="795164"/>
        <a:ext cx="1173656" cy="623214"/>
      </dsp:txXfrm>
    </dsp:sp>
    <dsp:sp modelId="{6AE30223-3539-4874-8B83-A57FE9777DF7}">
      <dsp:nvSpPr>
        <dsp:cNvPr id="0" name=""/>
        <dsp:cNvSpPr/>
      </dsp:nvSpPr>
      <dsp:spPr>
        <a:xfrm>
          <a:off x="2272293" y="1548757"/>
          <a:ext cx="1251314" cy="710142"/>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zh-CN" altLang="en-US" sz="2700" kern="1200" dirty="0"/>
            <a:t>打印</a:t>
          </a:r>
        </a:p>
      </dsp:txBody>
      <dsp:txXfrm>
        <a:off x="2306959" y="1583423"/>
        <a:ext cx="1181982" cy="64081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B7798F-F75C-413A-ACC2-7040E0DFA6E1}">
      <dsp:nvSpPr>
        <dsp:cNvPr id="0" name=""/>
        <dsp:cNvSpPr/>
      </dsp:nvSpPr>
      <dsp:spPr>
        <a:xfrm rot="5400000">
          <a:off x="6137677" y="-2479048"/>
          <a:ext cx="1043245" cy="626757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150000"/>
            </a:lnSpc>
            <a:spcBef>
              <a:spcPct val="0"/>
            </a:spcBef>
            <a:spcAft>
              <a:spcPct val="15000"/>
            </a:spcAft>
            <a:buChar char="•"/>
          </a:pPr>
          <a:r>
            <a:rPr lang="zh-CN" altLang="en-US" sz="2000" kern="1200" dirty="0">
              <a:latin typeface="+mn-ea"/>
              <a:ea typeface="+mn-ea"/>
            </a:rPr>
            <a:t>该系统的使用推动了勘察现场、试验室行为和成果的质量管理标准化；数据使用达到及时共享</a:t>
          </a:r>
          <a:endParaRPr lang="zh-CN" altLang="en-US" sz="2000" kern="1200" dirty="0"/>
        </a:p>
      </dsp:txBody>
      <dsp:txXfrm rot="-5400000">
        <a:off x="3525512" y="184044"/>
        <a:ext cx="6216649" cy="941391"/>
      </dsp:txXfrm>
    </dsp:sp>
    <dsp:sp modelId="{CB35F2E9-C996-4D82-B215-2AB7CC410C34}">
      <dsp:nvSpPr>
        <dsp:cNvPr id="0" name=""/>
        <dsp:cNvSpPr/>
      </dsp:nvSpPr>
      <dsp:spPr>
        <a:xfrm>
          <a:off x="0" y="2711"/>
          <a:ext cx="3525511" cy="13040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latin typeface="+mn-ea"/>
              <a:ea typeface="+mn-ea"/>
            </a:rPr>
            <a:t>质量管理标准化、数据共享</a:t>
          </a:r>
          <a:endParaRPr lang="zh-CN" altLang="en-US" sz="2800" kern="1200" dirty="0"/>
        </a:p>
      </dsp:txBody>
      <dsp:txXfrm>
        <a:off x="63659" y="66370"/>
        <a:ext cx="3398193" cy="1176738"/>
      </dsp:txXfrm>
    </dsp:sp>
    <dsp:sp modelId="{9B4CF09B-8649-4FAC-9173-BF224CBED6ED}">
      <dsp:nvSpPr>
        <dsp:cNvPr id="0" name=""/>
        <dsp:cNvSpPr/>
      </dsp:nvSpPr>
      <dsp:spPr>
        <a:xfrm rot="5400000">
          <a:off x="6137677" y="-1109789"/>
          <a:ext cx="1043245" cy="626757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150000"/>
            </a:lnSpc>
            <a:spcBef>
              <a:spcPct val="0"/>
            </a:spcBef>
            <a:spcAft>
              <a:spcPct val="15000"/>
            </a:spcAft>
            <a:buChar char="•"/>
          </a:pPr>
          <a:r>
            <a:rPr lang="zh-CN" sz="2000" kern="1200" dirty="0">
              <a:latin typeface="+mn-ea"/>
              <a:ea typeface="+mn-ea"/>
            </a:rPr>
            <a:t>勘察现场描述员使用勘察编录</a:t>
          </a:r>
          <a:r>
            <a:rPr lang="en-US" sz="2000" kern="1200" dirty="0">
              <a:latin typeface="+mn-ea"/>
              <a:ea typeface="+mn-ea"/>
            </a:rPr>
            <a:t>APP</a:t>
          </a:r>
          <a:r>
            <a:rPr lang="zh-CN" sz="2000" kern="1200" dirty="0">
              <a:latin typeface="+mn-ea"/>
              <a:ea typeface="+mn-ea"/>
            </a:rPr>
            <a:t>，数据实时上传，保证数据都来源于原始资料，真实全面</a:t>
          </a:r>
          <a:endParaRPr lang="zh-CN" altLang="en-US" sz="2000" kern="1200" dirty="0"/>
        </a:p>
      </dsp:txBody>
      <dsp:txXfrm rot="-5400000">
        <a:off x="3525512" y="1553303"/>
        <a:ext cx="6216649" cy="941391"/>
      </dsp:txXfrm>
    </dsp:sp>
    <dsp:sp modelId="{F1593DFE-CD2B-465C-9E05-46A0D8734879}">
      <dsp:nvSpPr>
        <dsp:cNvPr id="0" name=""/>
        <dsp:cNvSpPr/>
      </dsp:nvSpPr>
      <dsp:spPr>
        <a:xfrm>
          <a:off x="0" y="1371970"/>
          <a:ext cx="3525511" cy="13040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latin typeface="+mn-ea"/>
              <a:ea typeface="+mn-ea"/>
            </a:rPr>
            <a:t>数据都来源于原始资料，真实全面</a:t>
          </a:r>
          <a:endParaRPr lang="zh-CN" altLang="en-US" sz="2800" kern="1200" dirty="0"/>
        </a:p>
      </dsp:txBody>
      <dsp:txXfrm>
        <a:off x="63659" y="1435629"/>
        <a:ext cx="3398193" cy="1176738"/>
      </dsp:txXfrm>
    </dsp:sp>
    <dsp:sp modelId="{4DDE92F0-BC59-43CC-902F-A6810A16CAC1}">
      <dsp:nvSpPr>
        <dsp:cNvPr id="0" name=""/>
        <dsp:cNvSpPr/>
      </dsp:nvSpPr>
      <dsp:spPr>
        <a:xfrm rot="5400000">
          <a:off x="6137677" y="259469"/>
          <a:ext cx="1043245" cy="626757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150000"/>
            </a:lnSpc>
            <a:spcBef>
              <a:spcPct val="0"/>
            </a:spcBef>
            <a:spcAft>
              <a:spcPct val="15000"/>
            </a:spcAft>
            <a:buChar char="•"/>
          </a:pPr>
          <a:r>
            <a:rPr lang="zh-CN" sz="2000" kern="1200" dirty="0">
              <a:latin typeface="+mn-ea"/>
              <a:ea typeface="+mn-ea"/>
            </a:rPr>
            <a:t>项目档案</a:t>
          </a:r>
          <a:r>
            <a:rPr lang="en-US" sz="2000" kern="1200" dirty="0">
              <a:latin typeface="+mn-ea"/>
              <a:ea typeface="+mn-ea"/>
            </a:rPr>
            <a:t>/</a:t>
          </a:r>
          <a:r>
            <a:rPr lang="zh-CN" sz="2000" kern="1200" dirty="0">
              <a:latin typeface="+mn-ea"/>
              <a:ea typeface="+mn-ea"/>
            </a:rPr>
            <a:t>合同</a:t>
          </a:r>
          <a:r>
            <a:rPr lang="en-US" sz="2000" kern="1200" dirty="0">
              <a:latin typeface="+mn-ea"/>
              <a:ea typeface="+mn-ea"/>
            </a:rPr>
            <a:t>/</a:t>
          </a:r>
          <a:r>
            <a:rPr lang="zh-CN" sz="2000" kern="1200" dirty="0">
              <a:latin typeface="+mn-ea"/>
              <a:ea typeface="+mn-ea"/>
            </a:rPr>
            <a:t>培训证书电子化，减轻档案管理负担，实现数据备案永久、稳定</a:t>
          </a:r>
          <a:endParaRPr lang="zh-CN" altLang="en-US" sz="2000" kern="1200" dirty="0"/>
        </a:p>
      </dsp:txBody>
      <dsp:txXfrm rot="-5400000">
        <a:off x="3525512" y="2922562"/>
        <a:ext cx="6216649" cy="941391"/>
      </dsp:txXfrm>
    </dsp:sp>
    <dsp:sp modelId="{B5028468-C09E-403C-B679-2767E8E90E27}">
      <dsp:nvSpPr>
        <dsp:cNvPr id="0" name=""/>
        <dsp:cNvSpPr/>
      </dsp:nvSpPr>
      <dsp:spPr>
        <a:xfrm>
          <a:off x="31776" y="2756356"/>
          <a:ext cx="3525511" cy="13040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latin typeface="+mn-ea"/>
              <a:ea typeface="+mn-ea"/>
            </a:rPr>
            <a:t>电子化存储备案永久、稳定</a:t>
          </a:r>
          <a:endParaRPr lang="zh-CN" altLang="en-US" sz="2800" kern="1200" dirty="0"/>
        </a:p>
      </dsp:txBody>
      <dsp:txXfrm>
        <a:off x="95435" y="2820015"/>
        <a:ext cx="3398193" cy="1176738"/>
      </dsp:txXfrm>
    </dsp:sp>
    <dsp:sp modelId="{B226B237-DCBA-452E-9BAC-B2F4980EBFC7}">
      <dsp:nvSpPr>
        <dsp:cNvPr id="0" name=""/>
        <dsp:cNvSpPr/>
      </dsp:nvSpPr>
      <dsp:spPr>
        <a:xfrm rot="5400000">
          <a:off x="6137677" y="1628728"/>
          <a:ext cx="1043245" cy="626757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CN" altLang="en-US" sz="2000" kern="1200" dirty="0"/>
            <a:t>数据可与建设部及行业内其他系统接轨</a:t>
          </a:r>
        </a:p>
      </dsp:txBody>
      <dsp:txXfrm rot="-5400000">
        <a:off x="3525512" y="4291821"/>
        <a:ext cx="6216649" cy="941391"/>
      </dsp:txXfrm>
    </dsp:sp>
    <dsp:sp modelId="{9D0CFFEF-0C91-47FE-AA1E-216A9ED16EAE}">
      <dsp:nvSpPr>
        <dsp:cNvPr id="0" name=""/>
        <dsp:cNvSpPr/>
      </dsp:nvSpPr>
      <dsp:spPr>
        <a:xfrm>
          <a:off x="31776" y="4113199"/>
          <a:ext cx="3525511" cy="13040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latin typeface="+mn-ea"/>
              <a:ea typeface="+mn-ea"/>
            </a:rPr>
            <a:t>系统具有开放性</a:t>
          </a:r>
          <a:endParaRPr lang="en-US" altLang="zh-CN" sz="2800" kern="1200" dirty="0">
            <a:latin typeface="+mn-ea"/>
            <a:ea typeface="+mn-ea"/>
          </a:endParaRPr>
        </a:p>
      </dsp:txBody>
      <dsp:txXfrm>
        <a:off x="95435" y="4176858"/>
        <a:ext cx="3398193" cy="117673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6FB0A7-A5C0-4855-9B6B-C641AF39547C}">
      <dsp:nvSpPr>
        <dsp:cNvPr id="0" name=""/>
        <dsp:cNvSpPr/>
      </dsp:nvSpPr>
      <dsp:spPr>
        <a:xfrm rot="5400000">
          <a:off x="5943721" y="-457109"/>
          <a:ext cx="1128882" cy="2383981"/>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2400" kern="1200" dirty="0">
              <a:solidFill>
                <a:schemeClr val="bg1"/>
              </a:solidFill>
              <a:latin typeface="楷体" panose="02010609060101010101" pitchFamily="49" charset="-122"/>
              <a:ea typeface="楷体" panose="02010609060101010101" pitchFamily="49" charset="-122"/>
            </a:rPr>
            <a:t>勘察项目</a:t>
          </a:r>
          <a:endParaRPr lang="en-US" altLang="zh-CN" sz="2400" kern="1200" dirty="0">
            <a:solidFill>
              <a:schemeClr val="bg1"/>
            </a:solidFill>
            <a:latin typeface="楷体" panose="02010609060101010101" pitchFamily="49" charset="-122"/>
            <a:ea typeface="楷体" panose="02010609060101010101" pitchFamily="49" charset="-122"/>
          </a:endParaRPr>
        </a:p>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2400" kern="1200" dirty="0">
              <a:solidFill>
                <a:schemeClr val="bg1"/>
              </a:solidFill>
              <a:latin typeface="楷体" panose="02010609060101010101" pitchFamily="49" charset="-122"/>
              <a:ea typeface="楷体" panose="02010609060101010101" pitchFamily="49" charset="-122"/>
            </a:rPr>
            <a:t>外业数据</a:t>
          </a:r>
        </a:p>
      </dsp:txBody>
      <dsp:txXfrm rot="-5400000">
        <a:off x="5713502" y="358587"/>
        <a:ext cx="1589321" cy="752588"/>
      </dsp:txXfrm>
    </dsp:sp>
    <dsp:sp modelId="{53E53ED5-0882-4DFC-9C9E-737838B4E85D}">
      <dsp:nvSpPr>
        <dsp:cNvPr id="0" name=""/>
        <dsp:cNvSpPr/>
      </dsp:nvSpPr>
      <dsp:spPr>
        <a:xfrm>
          <a:off x="6195048" y="39435"/>
          <a:ext cx="1313187" cy="706015"/>
        </a:xfrm>
        <a:prstGeom prst="rect">
          <a:avLst/>
        </a:prstGeom>
        <a:noFill/>
        <a:ln>
          <a:noFill/>
        </a:ln>
        <a:effectLst/>
      </dsp:spPr>
      <dsp:style>
        <a:lnRef idx="0">
          <a:scrgbClr r="0" g="0" b="0"/>
        </a:lnRef>
        <a:fillRef idx="0">
          <a:scrgbClr r="0" g="0" b="0"/>
        </a:fillRef>
        <a:effectRef idx="0">
          <a:scrgbClr r="0" g="0" b="0"/>
        </a:effectRef>
        <a:fontRef idx="minor"/>
      </dsp:style>
    </dsp:sp>
    <dsp:sp modelId="{D39BC827-022D-4A6B-92C6-C46583A4F5F1}">
      <dsp:nvSpPr>
        <dsp:cNvPr id="0" name=""/>
        <dsp:cNvSpPr/>
      </dsp:nvSpPr>
      <dsp:spPr>
        <a:xfrm rot="5400000">
          <a:off x="3267600" y="-392376"/>
          <a:ext cx="1027063" cy="2205966"/>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zh-CN" altLang="en-US" sz="3600" kern="1200"/>
        </a:p>
      </dsp:txBody>
      <dsp:txXfrm rot="-5400000">
        <a:off x="3045810" y="368252"/>
        <a:ext cx="1470644" cy="684709"/>
      </dsp:txXfrm>
    </dsp:sp>
    <dsp:sp modelId="{4871463E-B1F3-4B17-8250-7C1CF178FBA9}">
      <dsp:nvSpPr>
        <dsp:cNvPr id="0" name=""/>
        <dsp:cNvSpPr/>
      </dsp:nvSpPr>
      <dsp:spPr>
        <a:xfrm rot="5400000">
          <a:off x="4607202" y="780964"/>
          <a:ext cx="1217711" cy="224806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勘察项目归档资料</a:t>
          </a:r>
        </a:p>
      </dsp:txBody>
      <dsp:txXfrm rot="-5400000">
        <a:off x="4466704" y="1499091"/>
        <a:ext cx="1498708" cy="811807"/>
      </dsp:txXfrm>
    </dsp:sp>
    <dsp:sp modelId="{02DD031F-1ECC-45E9-A66C-49A4219BAB54}">
      <dsp:nvSpPr>
        <dsp:cNvPr id="0" name=""/>
        <dsp:cNvSpPr/>
      </dsp:nvSpPr>
      <dsp:spPr>
        <a:xfrm>
          <a:off x="275603" y="965724"/>
          <a:ext cx="2492473" cy="2408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zh-CN" altLang="en-US" sz="4000" kern="1200" dirty="0">
              <a:latin typeface="楷体" panose="02010609060101010101" pitchFamily="49" charset="-122"/>
              <a:ea typeface="楷体" panose="02010609060101010101" pitchFamily="49" charset="-122"/>
            </a:rPr>
            <a:t>勘察设计企业应用</a:t>
          </a:r>
          <a:endParaRPr lang="zh-CN" altLang="en-US" sz="4000" kern="1200" dirty="0"/>
        </a:p>
      </dsp:txBody>
      <dsp:txXfrm>
        <a:off x="275603" y="965724"/>
        <a:ext cx="2492473" cy="2408252"/>
      </dsp:txXfrm>
    </dsp:sp>
    <dsp:sp modelId="{0E0F8C06-2603-494A-B7E8-7344EDBE3119}">
      <dsp:nvSpPr>
        <dsp:cNvPr id="0" name=""/>
        <dsp:cNvSpPr/>
      </dsp:nvSpPr>
      <dsp:spPr>
        <a:xfrm rot="5400000">
          <a:off x="7227703" y="680743"/>
          <a:ext cx="1118822" cy="2349615"/>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n-US" altLang="zh-CN" sz="2000" kern="1200" dirty="0">
            <a:solidFill>
              <a:schemeClr val="bg1"/>
            </a:solidFill>
            <a:latin typeface="楷体" panose="02010609060101010101" pitchFamily="49" charset="-122"/>
            <a:ea typeface="楷体" panose="02010609060101010101" pitchFamily="49" charset="-122"/>
          </a:endParaRPr>
        </a:p>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2400" kern="1200" dirty="0">
              <a:solidFill>
                <a:schemeClr val="bg1"/>
              </a:solidFill>
              <a:latin typeface="楷体" panose="02010609060101010101" pitchFamily="49" charset="-122"/>
              <a:ea typeface="楷体" panose="02010609060101010101" pitchFamily="49" charset="-122"/>
            </a:rPr>
            <a:t>勘察工程</a:t>
          </a:r>
          <a:endParaRPr lang="en-US" altLang="zh-CN" sz="2400" kern="1200" dirty="0">
            <a:solidFill>
              <a:schemeClr val="bg1"/>
            </a:solidFill>
            <a:latin typeface="楷体" panose="02010609060101010101" pitchFamily="49" charset="-122"/>
            <a:ea typeface="楷体" panose="02010609060101010101" pitchFamily="49" charset="-122"/>
          </a:endParaRPr>
        </a:p>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2400" kern="1200" dirty="0">
              <a:solidFill>
                <a:schemeClr val="bg1"/>
              </a:solidFill>
              <a:latin typeface="楷体" panose="02010609060101010101" pitchFamily="49" charset="-122"/>
              <a:ea typeface="楷体" panose="02010609060101010101" pitchFamily="49" charset="-122"/>
            </a:rPr>
            <a:t>电子合同</a:t>
          </a:r>
          <a:endParaRPr lang="zh-CN" altLang="en-US" sz="2400" kern="1200" dirty="0">
            <a:solidFill>
              <a:schemeClr val="bg1"/>
            </a:solidFill>
          </a:endParaRPr>
        </a:p>
        <a:p>
          <a:pPr algn="ctr">
            <a:spcBef>
              <a:spcPct val="0"/>
            </a:spcBef>
            <a:buNone/>
          </a:pPr>
          <a:endParaRPr lang="zh-CN" altLang="en-US" sz="2000" kern="1200" dirty="0">
            <a:solidFill>
              <a:schemeClr val="bg1"/>
            </a:solidFill>
            <a:latin typeface="楷体" panose="02010609060101010101" pitchFamily="49" charset="-122"/>
            <a:ea typeface="楷体" panose="02010609060101010101" pitchFamily="49" charset="-122"/>
          </a:endParaRPr>
        </a:p>
      </dsp:txBody>
      <dsp:txXfrm rot="-5400000">
        <a:off x="7003909" y="1482610"/>
        <a:ext cx="1566410" cy="745882"/>
      </dsp:txXfrm>
    </dsp:sp>
    <dsp:sp modelId="{CBC92BBC-0692-4E30-904E-87D9DFC0A60F}">
      <dsp:nvSpPr>
        <dsp:cNvPr id="0" name=""/>
        <dsp:cNvSpPr/>
      </dsp:nvSpPr>
      <dsp:spPr>
        <a:xfrm rot="5400000">
          <a:off x="6283906" y="1840569"/>
          <a:ext cx="1138272" cy="2497696"/>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试验数据音像备案</a:t>
          </a:r>
          <a:endParaRPr lang="zh-CN" altLang="en-US" sz="2400" kern="1200" dirty="0">
            <a:solidFill>
              <a:schemeClr val="bg1"/>
            </a:solidFill>
          </a:endParaRPr>
        </a:p>
      </dsp:txBody>
      <dsp:txXfrm rot="-5400000">
        <a:off x="6020477" y="2709993"/>
        <a:ext cx="1665130" cy="758848"/>
      </dsp:txXfrm>
    </dsp:sp>
    <dsp:sp modelId="{9F468626-3647-474D-9341-084FC012173B}">
      <dsp:nvSpPr>
        <dsp:cNvPr id="0" name=""/>
        <dsp:cNvSpPr/>
      </dsp:nvSpPr>
      <dsp:spPr>
        <a:xfrm>
          <a:off x="6234168" y="3468113"/>
          <a:ext cx="1313187" cy="706015"/>
        </a:xfrm>
        <a:prstGeom prst="rect">
          <a:avLst/>
        </a:prstGeom>
        <a:noFill/>
        <a:ln>
          <a:noFill/>
        </a:ln>
        <a:effectLst/>
      </dsp:spPr>
      <dsp:style>
        <a:lnRef idx="0">
          <a:scrgbClr r="0" g="0" b="0"/>
        </a:lnRef>
        <a:fillRef idx="0">
          <a:scrgbClr r="0" g="0" b="0"/>
        </a:fillRef>
        <a:effectRef idx="0">
          <a:scrgbClr r="0" g="0" b="0"/>
        </a:effectRef>
        <a:fontRef idx="minor"/>
      </dsp:style>
    </dsp:sp>
    <dsp:sp modelId="{B215B943-E338-4814-88F7-287C7CE2FCF2}">
      <dsp:nvSpPr>
        <dsp:cNvPr id="0" name=""/>
        <dsp:cNvSpPr/>
      </dsp:nvSpPr>
      <dsp:spPr>
        <a:xfrm rot="5400000">
          <a:off x="3234272" y="1649842"/>
          <a:ext cx="1228007" cy="2968885"/>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勘察项目</a:t>
          </a:r>
          <a:endParaRPr lang="en-US" altLang="zh-CN" sz="2400" kern="1200" dirty="0">
            <a:solidFill>
              <a:schemeClr val="bg1"/>
            </a:solidFill>
            <a:latin typeface="楷体" panose="02010609060101010101" pitchFamily="49" charset="-122"/>
            <a:ea typeface="楷体" panose="02010609060101010101" pitchFamily="49" charset="-122"/>
          </a:endParaRPr>
        </a:p>
        <a:p>
          <a:pPr marL="0" lvl="0" indent="0" algn="ctr" defTabSz="1066800">
            <a:lnSpc>
              <a:spcPct val="9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数据信息表</a:t>
          </a:r>
        </a:p>
      </dsp:txBody>
      <dsp:txXfrm rot="-5400000">
        <a:off x="2858647" y="2724949"/>
        <a:ext cx="1979257" cy="818671"/>
      </dsp:txXfrm>
    </dsp:sp>
    <dsp:sp modelId="{9A704539-1CBF-4B2E-830D-BA91D2B0E443}">
      <dsp:nvSpPr>
        <dsp:cNvPr id="0" name=""/>
        <dsp:cNvSpPr/>
      </dsp:nvSpPr>
      <dsp:spPr>
        <a:xfrm rot="5400000">
          <a:off x="4866524" y="2609883"/>
          <a:ext cx="1134507" cy="3115533"/>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solidFill>
                <a:prstClr val="black"/>
              </a:solidFill>
              <a:latin typeface="楷体" panose="02010609060101010101" pitchFamily="49" charset="-122"/>
              <a:ea typeface="楷体" panose="02010609060101010101" pitchFamily="49" charset="-122"/>
              <a:cs typeface="+mn-cs"/>
            </a:rPr>
            <a:t>岗位</a:t>
          </a:r>
          <a:endParaRPr lang="en-US" altLang="zh-CN" sz="2400" kern="1200" dirty="0">
            <a:solidFill>
              <a:prstClr val="black"/>
            </a:solidFill>
            <a:latin typeface="楷体" panose="02010609060101010101" pitchFamily="49" charset="-122"/>
            <a:ea typeface="楷体" panose="02010609060101010101" pitchFamily="49" charset="-122"/>
            <a:cs typeface="+mn-cs"/>
          </a:endParaRPr>
        </a:p>
        <a:p>
          <a:pPr marL="0" lvl="0" indent="0" algn="ctr" defTabSz="1066800">
            <a:lnSpc>
              <a:spcPct val="90000"/>
            </a:lnSpc>
            <a:spcBef>
              <a:spcPct val="0"/>
            </a:spcBef>
            <a:spcAft>
              <a:spcPct val="35000"/>
            </a:spcAft>
            <a:buNone/>
          </a:pPr>
          <a:r>
            <a:rPr lang="zh-CN" altLang="en-US" sz="2400" kern="1200" dirty="0">
              <a:solidFill>
                <a:prstClr val="black"/>
              </a:solidFill>
              <a:latin typeface="楷体" panose="02010609060101010101" pitchFamily="49" charset="-122"/>
              <a:ea typeface="楷体" panose="02010609060101010101" pitchFamily="49" charset="-122"/>
              <a:cs typeface="+mn-cs"/>
            </a:rPr>
            <a:t>电子证书</a:t>
          </a:r>
        </a:p>
      </dsp:txBody>
      <dsp:txXfrm rot="-5400000">
        <a:off x="4395266" y="3789481"/>
        <a:ext cx="2077022" cy="756338"/>
      </dsp:txXfrm>
    </dsp:sp>
    <dsp:sp modelId="{66701890-081D-40B9-A37F-33F64931224A}">
      <dsp:nvSpPr>
        <dsp:cNvPr id="0" name=""/>
        <dsp:cNvSpPr/>
      </dsp:nvSpPr>
      <dsp:spPr>
        <a:xfrm>
          <a:off x="2556261" y="4492546"/>
          <a:ext cx="1270827" cy="706015"/>
        </a:xfrm>
        <a:prstGeom prst="rect">
          <a:avLst/>
        </a:prstGeom>
        <a:noFill/>
        <a:ln>
          <a:noFill/>
        </a:ln>
        <a:effectLst/>
      </dsp:spPr>
      <dsp:style>
        <a:lnRef idx="0">
          <a:scrgbClr r="0" g="0" b="0"/>
        </a:lnRef>
        <a:fillRef idx="0">
          <a:scrgbClr r="0" g="0" b="0"/>
        </a:fillRef>
        <a:effectRef idx="0">
          <a:scrgbClr r="0" g="0" b="0"/>
        </a:effectRef>
        <a:fontRef idx="minor"/>
      </dsp:style>
    </dsp:sp>
    <dsp:sp modelId="{98C134BF-7521-4C7A-BF35-EED86CC8F90F}">
      <dsp:nvSpPr>
        <dsp:cNvPr id="0" name=""/>
        <dsp:cNvSpPr/>
      </dsp:nvSpPr>
      <dsp:spPr>
        <a:xfrm rot="16200000" flipV="1">
          <a:off x="1825943" y="2698139"/>
          <a:ext cx="100371" cy="32687"/>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zh-CN" altLang="en-US" sz="2400" kern="1200" dirty="0">
            <a:solidFill>
              <a:schemeClr val="bg1"/>
            </a:solidFill>
            <a:latin typeface="楷体" panose="02010609060101010101" pitchFamily="49" charset="-122"/>
            <a:ea typeface="楷体" panose="02010609060101010101" pitchFamily="49" charset="-122"/>
          </a:endParaRPr>
        </a:p>
      </dsp:txBody>
      <dsp:txXfrm rot="-5400000">
        <a:off x="1863396" y="2675385"/>
        <a:ext cx="25465" cy="7819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AD9D7D-393E-4D85-80C4-9EFB47AD5CB6}">
      <dsp:nvSpPr>
        <dsp:cNvPr id="0" name=""/>
        <dsp:cNvSpPr/>
      </dsp:nvSpPr>
      <dsp:spPr>
        <a:xfrm>
          <a:off x="637270" y="0"/>
          <a:ext cx="7222402" cy="403244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B64117-2237-4136-95D8-46CB1B54E1B7}">
      <dsp:nvSpPr>
        <dsp:cNvPr id="0" name=""/>
        <dsp:cNvSpPr/>
      </dsp:nvSpPr>
      <dsp:spPr>
        <a:xfrm>
          <a:off x="9127" y="1209734"/>
          <a:ext cx="2734953" cy="16129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zh-CN" altLang="en-US" sz="3000" kern="1200" dirty="0">
              <a:solidFill>
                <a:schemeClr val="bg1"/>
              </a:solidFill>
            </a:rPr>
            <a:t>标准勘察档案归档目录</a:t>
          </a:r>
        </a:p>
      </dsp:txBody>
      <dsp:txXfrm>
        <a:off x="87866" y="1288473"/>
        <a:ext cx="2577475" cy="1455501"/>
      </dsp:txXfrm>
    </dsp:sp>
    <dsp:sp modelId="{CB8E7E19-BBBA-48CF-A93F-7191BE32DA5D}">
      <dsp:nvSpPr>
        <dsp:cNvPr id="0" name=""/>
        <dsp:cNvSpPr/>
      </dsp:nvSpPr>
      <dsp:spPr>
        <a:xfrm>
          <a:off x="2880995" y="1209734"/>
          <a:ext cx="2734953" cy="16129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zh-CN" altLang="en-US" sz="3000" kern="1200" dirty="0">
              <a:solidFill>
                <a:schemeClr val="bg1"/>
              </a:solidFill>
            </a:rPr>
            <a:t>勘察企业按标准上传资料</a:t>
          </a:r>
        </a:p>
      </dsp:txBody>
      <dsp:txXfrm>
        <a:off x="2959734" y="1288473"/>
        <a:ext cx="2577475" cy="1455501"/>
      </dsp:txXfrm>
    </dsp:sp>
    <dsp:sp modelId="{28A385A8-E4F7-4A78-9879-C60CAB8DB49C}">
      <dsp:nvSpPr>
        <dsp:cNvPr id="0" name=""/>
        <dsp:cNvSpPr/>
      </dsp:nvSpPr>
      <dsp:spPr>
        <a:xfrm>
          <a:off x="5752862" y="1209734"/>
          <a:ext cx="2734953" cy="16129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zh-CN" altLang="en-US" sz="3000" kern="1200" dirty="0">
              <a:solidFill>
                <a:schemeClr val="bg1"/>
              </a:solidFill>
            </a:rPr>
            <a:t>形成勘察项目电子档案备案</a:t>
          </a:r>
        </a:p>
      </dsp:txBody>
      <dsp:txXfrm>
        <a:off x="5831601" y="1288473"/>
        <a:ext cx="2577475" cy="14555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4CADA4-1212-4858-9192-6664454D9BE5}">
      <dsp:nvSpPr>
        <dsp:cNvPr id="0" name=""/>
        <dsp:cNvSpPr/>
      </dsp:nvSpPr>
      <dsp:spPr>
        <a:xfrm>
          <a:off x="6122139" y="4627032"/>
          <a:ext cx="598495" cy="91440"/>
        </a:xfrm>
        <a:custGeom>
          <a:avLst/>
          <a:gdLst/>
          <a:ahLst/>
          <a:cxnLst/>
          <a:rect l="0" t="0" r="0" b="0"/>
          <a:pathLst>
            <a:path>
              <a:moveTo>
                <a:pt x="0" y="45720"/>
              </a:moveTo>
              <a:lnTo>
                <a:pt x="299247" y="45720"/>
              </a:lnTo>
              <a:lnTo>
                <a:pt x="299247" y="46632"/>
              </a:lnTo>
              <a:lnTo>
                <a:pt x="598495" y="46632"/>
              </a:lnTo>
            </a:path>
          </a:pathLst>
        </a:custGeom>
        <a:noFill/>
        <a:ln w="25400" cap="flat" cmpd="sng" algn="ctr">
          <a:solidFill>
            <a:schemeClr val="accent1">
              <a:shade val="80000"/>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6406424" y="4657790"/>
        <a:ext cx="29924" cy="29924"/>
      </dsp:txXfrm>
    </dsp:sp>
    <dsp:sp modelId="{BC733084-CAF9-411B-899E-A8C724981514}">
      <dsp:nvSpPr>
        <dsp:cNvPr id="0" name=""/>
        <dsp:cNvSpPr/>
      </dsp:nvSpPr>
      <dsp:spPr>
        <a:xfrm>
          <a:off x="2007540" y="3034615"/>
          <a:ext cx="870141" cy="1638136"/>
        </a:xfrm>
        <a:custGeom>
          <a:avLst/>
          <a:gdLst/>
          <a:ahLst/>
          <a:cxnLst/>
          <a:rect l="0" t="0" r="0" b="0"/>
          <a:pathLst>
            <a:path>
              <a:moveTo>
                <a:pt x="0" y="0"/>
              </a:moveTo>
              <a:lnTo>
                <a:pt x="435070" y="0"/>
              </a:lnTo>
              <a:lnTo>
                <a:pt x="435070" y="1638136"/>
              </a:lnTo>
              <a:lnTo>
                <a:pt x="870141" y="1638136"/>
              </a:lnTo>
            </a:path>
          </a:pathLst>
        </a:custGeom>
        <a:noFill/>
        <a:ln w="38100" cap="flat" cmpd="sng" algn="ctr">
          <a:solidFill>
            <a:srgbClr val="7030A0"/>
          </a:solidFill>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zh-CN" altLang="en-US" sz="600" kern="1200"/>
        </a:p>
      </dsp:txBody>
      <dsp:txXfrm>
        <a:off x="2396238" y="3807311"/>
        <a:ext cx="92744" cy="92744"/>
      </dsp:txXfrm>
    </dsp:sp>
    <dsp:sp modelId="{CD438071-3E7A-4361-BE77-5C49935683FA}">
      <dsp:nvSpPr>
        <dsp:cNvPr id="0" name=""/>
        <dsp:cNvSpPr/>
      </dsp:nvSpPr>
      <dsp:spPr>
        <a:xfrm>
          <a:off x="2007540" y="2988895"/>
          <a:ext cx="1088661" cy="91440"/>
        </a:xfrm>
        <a:custGeom>
          <a:avLst/>
          <a:gdLst/>
          <a:ahLst/>
          <a:cxnLst/>
          <a:rect l="0" t="0" r="0" b="0"/>
          <a:pathLst>
            <a:path>
              <a:moveTo>
                <a:pt x="0" y="45720"/>
              </a:moveTo>
              <a:lnTo>
                <a:pt x="544330" y="45720"/>
              </a:lnTo>
              <a:lnTo>
                <a:pt x="544330" y="59903"/>
              </a:lnTo>
              <a:lnTo>
                <a:pt x="1088661" y="59903"/>
              </a:lnTo>
            </a:path>
          </a:pathLst>
        </a:custGeom>
        <a:noFill/>
        <a:ln w="28575" cap="flat" cmpd="sng" algn="ctr">
          <a:solidFill>
            <a:srgbClr val="7030A0"/>
          </a:solidFill>
          <a:miter lim="800000"/>
        </a:ln>
        <a:effectLst/>
      </dsp:spPr>
      <dsp:style>
        <a:lnRef idx="2">
          <a:schemeClr val="accent4"/>
        </a:lnRef>
        <a:fillRef idx="0">
          <a:schemeClr val="accent4"/>
        </a:fillRef>
        <a:effectRef idx="1">
          <a:schemeClr val="accent4"/>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2524652" y="3007396"/>
        <a:ext cx="54437" cy="54437"/>
      </dsp:txXfrm>
    </dsp:sp>
    <dsp:sp modelId="{09497C74-CC40-47E9-9A47-F2C489EC5B8E}">
      <dsp:nvSpPr>
        <dsp:cNvPr id="0" name=""/>
        <dsp:cNvSpPr/>
      </dsp:nvSpPr>
      <dsp:spPr>
        <a:xfrm>
          <a:off x="5593844" y="1455530"/>
          <a:ext cx="713258" cy="91440"/>
        </a:xfrm>
        <a:custGeom>
          <a:avLst/>
          <a:gdLst/>
          <a:ahLst/>
          <a:cxnLst/>
          <a:rect l="0" t="0" r="0" b="0"/>
          <a:pathLst>
            <a:path>
              <a:moveTo>
                <a:pt x="0" y="45720"/>
              </a:moveTo>
              <a:lnTo>
                <a:pt x="713258" y="45720"/>
              </a:lnTo>
            </a:path>
          </a:pathLst>
        </a:custGeom>
        <a:noFill/>
        <a:ln w="25400" cap="flat" cmpd="sng" algn="ctr">
          <a:solidFill>
            <a:srgbClr val="0070C0"/>
          </a:solidFill>
          <a:miter lim="800000"/>
        </a:ln>
        <a:effectLst/>
      </dsp:spPr>
      <dsp:style>
        <a:lnRef idx="2">
          <a:schemeClr val="accent2"/>
        </a:lnRef>
        <a:fillRef idx="0">
          <a:schemeClr val="accent2"/>
        </a:fillRef>
        <a:effectRef idx="1">
          <a:schemeClr val="accent2"/>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5932642" y="1483419"/>
        <a:ext cx="35662" cy="35662"/>
      </dsp:txXfrm>
    </dsp:sp>
    <dsp:sp modelId="{2BA1B2BA-EC49-4149-9AC8-F286B857CCD3}">
      <dsp:nvSpPr>
        <dsp:cNvPr id="0" name=""/>
        <dsp:cNvSpPr/>
      </dsp:nvSpPr>
      <dsp:spPr>
        <a:xfrm>
          <a:off x="2007540" y="1501250"/>
          <a:ext cx="883458" cy="1533364"/>
        </a:xfrm>
        <a:custGeom>
          <a:avLst/>
          <a:gdLst/>
          <a:ahLst/>
          <a:cxnLst/>
          <a:rect l="0" t="0" r="0" b="0"/>
          <a:pathLst>
            <a:path>
              <a:moveTo>
                <a:pt x="0" y="1533364"/>
              </a:moveTo>
              <a:lnTo>
                <a:pt x="441729" y="1533364"/>
              </a:lnTo>
              <a:lnTo>
                <a:pt x="441729" y="0"/>
              </a:lnTo>
              <a:lnTo>
                <a:pt x="883458" y="0"/>
              </a:lnTo>
            </a:path>
          </a:pathLst>
        </a:custGeom>
        <a:noFill/>
        <a:ln w="38100" cap="flat" cmpd="sng" algn="ctr">
          <a:solidFill>
            <a:srgbClr val="7030A0"/>
          </a:solidFill>
          <a:miter lim="800000"/>
        </a:ln>
        <a:effectLst/>
      </dsp:spPr>
      <dsp:style>
        <a:lnRef idx="1">
          <a:schemeClr val="accent4"/>
        </a:lnRef>
        <a:fillRef idx="0">
          <a:schemeClr val="accent4"/>
        </a:fillRef>
        <a:effectRef idx="0">
          <a:schemeClr val="accent4"/>
        </a:effectRef>
        <a:fontRef idx="minor">
          <a:schemeClr val="tx1"/>
        </a:fontRef>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zh-CN" altLang="en-US" sz="600" kern="1200"/>
        </a:p>
      </dsp:txBody>
      <dsp:txXfrm>
        <a:off x="2405028" y="2223691"/>
        <a:ext cx="88483" cy="88483"/>
      </dsp:txXfrm>
    </dsp:sp>
    <dsp:sp modelId="{FF4459A3-17A7-4BA0-9DD4-46ACC573B8BB}">
      <dsp:nvSpPr>
        <dsp:cNvPr id="0" name=""/>
        <dsp:cNvSpPr/>
      </dsp:nvSpPr>
      <dsp:spPr>
        <a:xfrm rot="16200000">
          <a:off x="-479448" y="2099464"/>
          <a:ext cx="3103675" cy="18703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zh-CN" altLang="en-US" sz="3600" kern="1200" dirty="0">
              <a:solidFill>
                <a:schemeClr val="bg1"/>
              </a:solidFill>
              <a:latin typeface="楷体" panose="02010609060101010101" pitchFamily="49" charset="-122"/>
              <a:ea typeface="楷体" panose="02010609060101010101" pitchFamily="49" charset="-122"/>
            </a:rPr>
            <a:t>技术资料归档电子化</a:t>
          </a:r>
        </a:p>
      </dsp:txBody>
      <dsp:txXfrm>
        <a:off x="-479448" y="2099464"/>
        <a:ext cx="3103675" cy="1870301"/>
      </dsp:txXfrm>
    </dsp:sp>
    <dsp:sp modelId="{43EA7D53-B2D8-4BDF-9D71-565DC0DD242D}">
      <dsp:nvSpPr>
        <dsp:cNvPr id="0" name=""/>
        <dsp:cNvSpPr/>
      </dsp:nvSpPr>
      <dsp:spPr>
        <a:xfrm>
          <a:off x="2890999" y="1130290"/>
          <a:ext cx="2702844" cy="7419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bg1"/>
              </a:solidFill>
              <a:latin typeface="楷体" panose="02010609060101010101" pitchFamily="49" charset="-122"/>
              <a:ea typeface="楷体" panose="02010609060101010101" pitchFamily="49" charset="-122"/>
            </a:rPr>
            <a:t>档案条理清晰</a:t>
          </a:r>
        </a:p>
      </dsp:txBody>
      <dsp:txXfrm>
        <a:off x="2890999" y="1130290"/>
        <a:ext cx="2702844" cy="741920"/>
      </dsp:txXfrm>
    </dsp:sp>
    <dsp:sp modelId="{2209A441-5921-4F4A-9069-41FE4145A177}">
      <dsp:nvSpPr>
        <dsp:cNvPr id="0" name=""/>
        <dsp:cNvSpPr/>
      </dsp:nvSpPr>
      <dsp:spPr>
        <a:xfrm>
          <a:off x="6307102" y="786100"/>
          <a:ext cx="3015465" cy="1430300"/>
        </a:xfrm>
        <a:prstGeom prst="flowChartAlternateProcess">
          <a:avLst/>
        </a:prstGeom>
        <a:solidFill>
          <a:schemeClr val="accent5"/>
        </a:solidFill>
        <a:ln w="25400" cap="flat" cmpd="sng" algn="ctr">
          <a:solidFill>
            <a:schemeClr val="accent5">
              <a:shade val="50000"/>
            </a:schemeClr>
          </a:solidFill>
          <a:miter lim="800000"/>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0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可快速完成</a:t>
          </a:r>
          <a:endParaRPr lang="en-US" altLang="zh-CN" sz="2400" kern="1200" dirty="0">
            <a:solidFill>
              <a:schemeClr val="bg1"/>
            </a:solidFill>
            <a:latin typeface="楷体" panose="02010609060101010101" pitchFamily="49" charset="-122"/>
            <a:ea typeface="楷体" panose="02010609060101010101" pitchFamily="49" charset="-122"/>
          </a:endParaRPr>
        </a:p>
        <a:p>
          <a:pPr marL="0" lvl="0" indent="0" algn="ctr" defTabSz="1066800">
            <a:lnSpc>
              <a:spcPct val="10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技术资料归档</a:t>
          </a:r>
        </a:p>
      </dsp:txBody>
      <dsp:txXfrm>
        <a:off x="6376922" y="855920"/>
        <a:ext cx="2875825" cy="1290660"/>
      </dsp:txXfrm>
    </dsp:sp>
    <dsp:sp modelId="{8CA55C5F-63E0-401D-A7A8-AB2327B6B530}">
      <dsp:nvSpPr>
        <dsp:cNvPr id="0" name=""/>
        <dsp:cNvSpPr/>
      </dsp:nvSpPr>
      <dsp:spPr>
        <a:xfrm>
          <a:off x="3096202" y="2664300"/>
          <a:ext cx="3456519" cy="7689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n-US" altLang="zh-CN" sz="3600"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2800" kern="1200" dirty="0">
              <a:solidFill>
                <a:schemeClr val="bg1"/>
              </a:solidFill>
              <a:latin typeface="楷体" panose="02010609060101010101" pitchFamily="49" charset="-122"/>
              <a:ea typeface="楷体" panose="02010609060101010101" pitchFamily="49" charset="-122"/>
            </a:rPr>
            <a:t>一旦形成永久保存</a:t>
          </a:r>
        </a:p>
        <a:p>
          <a:pPr marL="0" lvl="0" algn="ctr" defTabSz="1511300">
            <a:lnSpc>
              <a:spcPct val="90000"/>
            </a:lnSpc>
            <a:spcBef>
              <a:spcPct val="0"/>
            </a:spcBef>
            <a:spcAft>
              <a:spcPct val="35000"/>
            </a:spcAft>
            <a:buNone/>
          </a:pPr>
          <a:endParaRPr lang="zh-CN" altLang="en-US" sz="3600" kern="1200" dirty="0"/>
        </a:p>
      </dsp:txBody>
      <dsp:txXfrm>
        <a:off x="3096202" y="2664300"/>
        <a:ext cx="3456519" cy="768996"/>
      </dsp:txXfrm>
    </dsp:sp>
    <dsp:sp modelId="{3CA698E7-BF1B-4559-93E5-56E7B7DE7AB6}">
      <dsp:nvSpPr>
        <dsp:cNvPr id="0" name=""/>
        <dsp:cNvSpPr/>
      </dsp:nvSpPr>
      <dsp:spPr>
        <a:xfrm>
          <a:off x="2877681" y="4308294"/>
          <a:ext cx="3244457" cy="72891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bg1"/>
              </a:solidFill>
              <a:latin typeface="楷体" panose="02010609060101010101" pitchFamily="49" charset="-122"/>
              <a:ea typeface="楷体" panose="02010609060101010101" pitchFamily="49" charset="-122"/>
            </a:rPr>
            <a:t>随时随地可查看</a:t>
          </a:r>
        </a:p>
      </dsp:txBody>
      <dsp:txXfrm>
        <a:off x="2877681" y="4308294"/>
        <a:ext cx="3244457" cy="728916"/>
      </dsp:txXfrm>
    </dsp:sp>
    <dsp:sp modelId="{F406B1EF-4A28-4115-A6FE-FABD208CFF5E}">
      <dsp:nvSpPr>
        <dsp:cNvPr id="0" name=""/>
        <dsp:cNvSpPr/>
      </dsp:nvSpPr>
      <dsp:spPr>
        <a:xfrm>
          <a:off x="6720634" y="4168019"/>
          <a:ext cx="2468926" cy="1011289"/>
        </a:xfrm>
        <a:prstGeom prst="roundRect">
          <a:avLst/>
        </a:prstGeom>
        <a:solidFill>
          <a:schemeClr val="accent5"/>
        </a:solidFill>
        <a:ln w="25400" cap="flat" cmpd="sng" algn="ctr">
          <a:solidFill>
            <a:schemeClr val="accent5">
              <a:shade val="50000"/>
            </a:schemeClr>
          </a:solidFill>
          <a:miter lim="800000"/>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有权限的账号</a:t>
          </a:r>
        </a:p>
      </dsp:txBody>
      <dsp:txXfrm>
        <a:off x="6770001" y="4217386"/>
        <a:ext cx="2370192" cy="91255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E77EC3-4423-4B43-81C3-12E0AE5729E1}">
      <dsp:nvSpPr>
        <dsp:cNvPr id="0" name=""/>
        <dsp:cNvSpPr/>
      </dsp:nvSpPr>
      <dsp:spPr>
        <a:xfrm rot="5400000">
          <a:off x="325352" y="289076"/>
          <a:ext cx="1292231" cy="90456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录入</a:t>
          </a:r>
        </a:p>
      </dsp:txBody>
      <dsp:txXfrm rot="-5400000">
        <a:off x="519188" y="547522"/>
        <a:ext cx="904561" cy="387670"/>
      </dsp:txXfrm>
    </dsp:sp>
    <dsp:sp modelId="{6DBE84FC-B518-4CDD-A64C-42AE944D0ACC}">
      <dsp:nvSpPr>
        <dsp:cNvPr id="0" name=""/>
        <dsp:cNvSpPr/>
      </dsp:nvSpPr>
      <dsp:spPr>
        <a:xfrm rot="5400000">
          <a:off x="3641134" y="-1652911"/>
          <a:ext cx="1041009" cy="435926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CN" altLang="en-US" sz="2400" kern="1200" dirty="0">
              <a:latin typeface="楷体" panose="02010609060101010101" pitchFamily="49" charset="-122"/>
              <a:ea typeface="楷体" panose="02010609060101010101" pitchFamily="49" charset="-122"/>
            </a:rPr>
            <a:t>标准合同模板</a:t>
          </a:r>
        </a:p>
        <a:p>
          <a:pPr marL="228600" lvl="1" indent="-228600" algn="l" defTabSz="1066800">
            <a:lnSpc>
              <a:spcPct val="90000"/>
            </a:lnSpc>
            <a:spcBef>
              <a:spcPct val="0"/>
            </a:spcBef>
            <a:spcAft>
              <a:spcPct val="15000"/>
            </a:spcAft>
            <a:buChar char="•"/>
          </a:pPr>
          <a:r>
            <a:rPr lang="zh-CN" altLang="en-US" sz="2400" kern="1200" dirty="0">
              <a:latin typeface="楷体" panose="02010609060101010101" pitchFamily="49" charset="-122"/>
              <a:ea typeface="楷体" panose="02010609060101010101" pitchFamily="49" charset="-122"/>
            </a:rPr>
            <a:t>合同信息</a:t>
          </a:r>
        </a:p>
      </dsp:txBody>
      <dsp:txXfrm rot="-5400000">
        <a:off x="1982005" y="57036"/>
        <a:ext cx="4308449" cy="939373"/>
      </dsp:txXfrm>
    </dsp:sp>
    <dsp:sp modelId="{469B4CF7-4654-4206-9019-F8D30E094C3A}">
      <dsp:nvSpPr>
        <dsp:cNvPr id="0" name=""/>
        <dsp:cNvSpPr/>
      </dsp:nvSpPr>
      <dsp:spPr>
        <a:xfrm rot="5400000">
          <a:off x="352996" y="1523460"/>
          <a:ext cx="1292231" cy="90456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生成</a:t>
          </a:r>
        </a:p>
      </dsp:txBody>
      <dsp:txXfrm rot="-5400000">
        <a:off x="546832" y="1781906"/>
        <a:ext cx="904561" cy="387670"/>
      </dsp:txXfrm>
    </dsp:sp>
    <dsp:sp modelId="{5E60BE32-A764-4064-ABD7-2C739DD926F8}">
      <dsp:nvSpPr>
        <dsp:cNvPr id="0" name=""/>
        <dsp:cNvSpPr/>
      </dsp:nvSpPr>
      <dsp:spPr>
        <a:xfrm rot="5400000">
          <a:off x="3368261" y="-277623"/>
          <a:ext cx="1573739" cy="44759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CN" altLang="en-US" sz="2400" kern="1200" dirty="0">
              <a:latin typeface="楷体" panose="02010609060101010101" pitchFamily="49" charset="-122"/>
              <a:ea typeface="楷体" panose="02010609060101010101" pitchFamily="49" charset="-122"/>
            </a:rPr>
            <a:t>电子合同</a:t>
          </a:r>
        </a:p>
        <a:p>
          <a:pPr marL="228600" lvl="1" indent="-228600" algn="l" defTabSz="1066800">
            <a:lnSpc>
              <a:spcPct val="90000"/>
            </a:lnSpc>
            <a:spcBef>
              <a:spcPct val="0"/>
            </a:spcBef>
            <a:spcAft>
              <a:spcPct val="15000"/>
            </a:spcAft>
            <a:buChar char="•"/>
          </a:pPr>
          <a:r>
            <a:rPr lang="zh-CN" altLang="en-US" sz="2400" kern="1200" dirty="0">
              <a:latin typeface="楷体" panose="02010609060101010101" pitchFamily="49" charset="-122"/>
              <a:ea typeface="楷体" panose="02010609060101010101" pitchFamily="49" charset="-122"/>
            </a:rPr>
            <a:t>二维码</a:t>
          </a:r>
        </a:p>
        <a:p>
          <a:pPr marL="228600" lvl="1" indent="-228600" algn="l" defTabSz="1066800">
            <a:lnSpc>
              <a:spcPct val="90000"/>
            </a:lnSpc>
            <a:spcBef>
              <a:spcPct val="0"/>
            </a:spcBef>
            <a:spcAft>
              <a:spcPct val="15000"/>
            </a:spcAft>
            <a:buChar char="•"/>
          </a:pPr>
          <a:r>
            <a:rPr lang="zh-CN" altLang="en-US" sz="2400" kern="1200" dirty="0">
              <a:latin typeface="楷体" panose="02010609060101010101" pitchFamily="49" charset="-122"/>
              <a:ea typeface="楷体" panose="02010609060101010101" pitchFamily="49" charset="-122"/>
            </a:rPr>
            <a:t>直接打印</a:t>
          </a:r>
        </a:p>
      </dsp:txBody>
      <dsp:txXfrm rot="-5400000">
        <a:off x="1917156" y="1250306"/>
        <a:ext cx="4399125" cy="1420091"/>
      </dsp:txXfrm>
    </dsp:sp>
    <dsp:sp modelId="{E8075EAE-401A-4F7D-9052-6FA9529D5E22}">
      <dsp:nvSpPr>
        <dsp:cNvPr id="0" name=""/>
        <dsp:cNvSpPr/>
      </dsp:nvSpPr>
      <dsp:spPr>
        <a:xfrm rot="5400000">
          <a:off x="431647" y="2884814"/>
          <a:ext cx="1292231" cy="90456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查看</a:t>
          </a:r>
        </a:p>
      </dsp:txBody>
      <dsp:txXfrm rot="-5400000">
        <a:off x="625483" y="3143260"/>
        <a:ext cx="904561" cy="387670"/>
      </dsp:txXfrm>
    </dsp:sp>
    <dsp:sp modelId="{AA591254-B9C3-40CB-BAB2-E60CD488583A}">
      <dsp:nvSpPr>
        <dsp:cNvPr id="0" name=""/>
        <dsp:cNvSpPr/>
      </dsp:nvSpPr>
      <dsp:spPr>
        <a:xfrm rot="5400000">
          <a:off x="3815365" y="1023106"/>
          <a:ext cx="772157" cy="451419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altLang="zh-CN" sz="2400" kern="1200" dirty="0">
              <a:latin typeface="楷体" panose="02010609060101010101" pitchFamily="49" charset="-122"/>
              <a:ea typeface="楷体" panose="02010609060101010101" pitchFamily="49" charset="-122"/>
            </a:rPr>
            <a:t>APP</a:t>
          </a:r>
          <a:r>
            <a:rPr lang="zh-CN" altLang="en-US" sz="2400" kern="1200" dirty="0">
              <a:latin typeface="楷体" panose="02010609060101010101" pitchFamily="49" charset="-122"/>
              <a:ea typeface="楷体" panose="02010609060101010101" pitchFamily="49" charset="-122"/>
            </a:rPr>
            <a:t>扫描二维码</a:t>
          </a:r>
        </a:p>
        <a:p>
          <a:pPr marL="228600" lvl="1" indent="-228600" algn="l" defTabSz="1066800">
            <a:lnSpc>
              <a:spcPct val="90000"/>
            </a:lnSpc>
            <a:spcBef>
              <a:spcPct val="0"/>
            </a:spcBef>
            <a:spcAft>
              <a:spcPct val="15000"/>
            </a:spcAft>
            <a:buChar char="•"/>
          </a:pPr>
          <a:r>
            <a:rPr lang="zh-CN" altLang="en-US" sz="2400" kern="1200" dirty="0">
              <a:latin typeface="楷体" panose="02010609060101010101" pitchFamily="49" charset="-122"/>
              <a:ea typeface="楷体" panose="02010609060101010101" pitchFamily="49" charset="-122"/>
            </a:rPr>
            <a:t>登录系统</a:t>
          </a:r>
        </a:p>
      </dsp:txBody>
      <dsp:txXfrm rot="-5400000">
        <a:off x="1944345" y="2931820"/>
        <a:ext cx="4476503" cy="69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E9F602-225C-4C14-86B5-3EA6DD07E70C}">
      <dsp:nvSpPr>
        <dsp:cNvPr id="0" name=""/>
        <dsp:cNvSpPr/>
      </dsp:nvSpPr>
      <dsp:spPr>
        <a:xfrm>
          <a:off x="3323553" y="343310"/>
          <a:ext cx="3949238" cy="177133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zh-CN" altLang="en-US" sz="2400" kern="1200" dirty="0">
              <a:solidFill>
                <a:schemeClr val="bg1"/>
              </a:solidFill>
              <a:latin typeface="楷体" panose="02010609060101010101" pitchFamily="49" charset="-122"/>
              <a:ea typeface="楷体" panose="02010609060101010101" pitchFamily="49" charset="-122"/>
            </a:rPr>
            <a:t>位置（经纬度）</a:t>
          </a:r>
          <a:endParaRPr lang="zh-CN" altLang="en-US" sz="2400" kern="1200" dirty="0"/>
        </a:p>
        <a:p>
          <a:pPr marL="228600" lvl="1" indent="-228600" algn="l" defTabSz="1066800">
            <a:lnSpc>
              <a:spcPct val="90000"/>
            </a:lnSpc>
            <a:spcBef>
              <a:spcPct val="0"/>
            </a:spcBef>
            <a:spcAft>
              <a:spcPct val="15000"/>
            </a:spcAft>
            <a:buChar char="•"/>
          </a:pPr>
          <a:r>
            <a:rPr lang="zh-CN" altLang="en-US" sz="2400" kern="1200" dirty="0">
              <a:solidFill>
                <a:schemeClr val="bg1"/>
              </a:solidFill>
              <a:latin typeface="楷体" panose="02010609060101010101" pitchFamily="49" charset="-122"/>
              <a:ea typeface="楷体" panose="02010609060101010101" pitchFamily="49" charset="-122"/>
            </a:rPr>
            <a:t>取样照片视频</a:t>
          </a:r>
          <a:endParaRPr lang="zh-CN" altLang="en-US" sz="2400" kern="1200" dirty="0"/>
        </a:p>
        <a:p>
          <a:pPr marL="228600" lvl="1" indent="-228600" algn="l" defTabSz="1066800">
            <a:lnSpc>
              <a:spcPct val="90000"/>
            </a:lnSpc>
            <a:spcBef>
              <a:spcPct val="0"/>
            </a:spcBef>
            <a:spcAft>
              <a:spcPct val="15000"/>
            </a:spcAft>
            <a:buChar char="•"/>
          </a:pPr>
          <a:r>
            <a:rPr lang="zh-CN" altLang="en-US" sz="2400" kern="1200" dirty="0">
              <a:solidFill>
                <a:schemeClr val="bg1"/>
              </a:solidFill>
              <a:latin typeface="楷体" panose="02010609060101010101" pitchFamily="49" charset="-122"/>
              <a:ea typeface="楷体" panose="02010609060101010101" pitchFamily="49" charset="-122"/>
            </a:rPr>
            <a:t>重要测试影像</a:t>
          </a:r>
          <a:endParaRPr lang="zh-CN" altLang="en-US" sz="2400" kern="1200" dirty="0"/>
        </a:p>
      </dsp:txBody>
      <dsp:txXfrm>
        <a:off x="3323553" y="564727"/>
        <a:ext cx="3284986" cy="1328504"/>
      </dsp:txXfrm>
    </dsp:sp>
    <dsp:sp modelId="{A5734317-8CDF-46A9-9E31-FA12E55FDA19}">
      <dsp:nvSpPr>
        <dsp:cNvPr id="0" name=""/>
        <dsp:cNvSpPr/>
      </dsp:nvSpPr>
      <dsp:spPr>
        <a:xfrm>
          <a:off x="792083" y="716040"/>
          <a:ext cx="1944244" cy="9401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zh-CN" altLang="en-US" sz="4000" kern="1200" dirty="0"/>
            <a:t>项目</a:t>
          </a:r>
        </a:p>
      </dsp:txBody>
      <dsp:txXfrm>
        <a:off x="837977" y="761934"/>
        <a:ext cx="1852456" cy="848362"/>
      </dsp:txXfrm>
    </dsp:sp>
    <dsp:sp modelId="{C694B887-289D-4CA4-8319-660DC9A960C4}">
      <dsp:nvSpPr>
        <dsp:cNvPr id="0" name=""/>
        <dsp:cNvSpPr/>
      </dsp:nvSpPr>
      <dsp:spPr>
        <a:xfrm>
          <a:off x="3400139" y="3017950"/>
          <a:ext cx="4176486" cy="210238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zh-CN" altLang="en-US" sz="2400" kern="1200" noProof="1">
              <a:solidFill>
                <a:schemeClr val="bg1"/>
              </a:solidFill>
              <a:latin typeface="楷体" panose="02010609060101010101" pitchFamily="49" charset="-122"/>
              <a:ea typeface="楷体" panose="02010609060101010101" pitchFamily="49" charset="-122"/>
            </a:rPr>
            <a:t>岩性描述   </a:t>
          </a:r>
          <a:r>
            <a:rPr lang="zh-CN" altLang="en-US" sz="2400" kern="1200" dirty="0">
              <a:solidFill>
                <a:schemeClr val="bg1"/>
              </a:solidFill>
              <a:latin typeface="楷体" panose="02010609060101010101" pitchFamily="49" charset="-122"/>
              <a:ea typeface="楷体" panose="02010609060101010101" pitchFamily="49" charset="-122"/>
            </a:rPr>
            <a:t>取水记录</a:t>
          </a:r>
          <a:endParaRPr lang="zh-CN" altLang="en-US" sz="2400" kern="1200" dirty="0"/>
        </a:p>
        <a:p>
          <a:pPr marL="228600" lvl="1" indent="-228600" algn="l" defTabSz="1066800">
            <a:lnSpc>
              <a:spcPct val="90000"/>
            </a:lnSpc>
            <a:spcBef>
              <a:spcPct val="0"/>
            </a:spcBef>
            <a:spcAft>
              <a:spcPct val="15000"/>
            </a:spcAft>
            <a:buChar char="•"/>
          </a:pPr>
          <a:r>
            <a:rPr lang="zh-CN" altLang="en-US" sz="2400" kern="1200" dirty="0">
              <a:solidFill>
                <a:schemeClr val="bg1"/>
              </a:solidFill>
              <a:latin typeface="楷体" panose="02010609060101010101" pitchFamily="49" charset="-122"/>
              <a:ea typeface="楷体" panose="02010609060101010101" pitchFamily="49" charset="-122"/>
            </a:rPr>
            <a:t>标贯试验   回次记录</a:t>
          </a:r>
          <a:endParaRPr lang="zh-CN" altLang="en-US" sz="2400" kern="1200" dirty="0"/>
        </a:p>
        <a:p>
          <a:pPr marL="228600" lvl="1" indent="-228600" algn="l" defTabSz="1066800">
            <a:lnSpc>
              <a:spcPct val="90000"/>
            </a:lnSpc>
            <a:spcBef>
              <a:spcPct val="0"/>
            </a:spcBef>
            <a:spcAft>
              <a:spcPct val="15000"/>
            </a:spcAft>
            <a:buChar char="•"/>
          </a:pPr>
          <a:r>
            <a:rPr lang="zh-CN" altLang="en-US" sz="2400" kern="1200" dirty="0">
              <a:solidFill>
                <a:schemeClr val="bg1"/>
              </a:solidFill>
              <a:latin typeface="楷体" panose="02010609060101010101" pitchFamily="49" charset="-122"/>
              <a:ea typeface="楷体" panose="02010609060101010101" pitchFamily="49" charset="-122"/>
            </a:rPr>
            <a:t>重探试验   土样取样</a:t>
          </a:r>
          <a:endParaRPr lang="zh-CN" altLang="en-US" sz="2400" kern="1200" dirty="0"/>
        </a:p>
        <a:p>
          <a:pPr marL="228600" lvl="1" indent="-228600" algn="l" defTabSz="1066800">
            <a:lnSpc>
              <a:spcPct val="90000"/>
            </a:lnSpc>
            <a:spcBef>
              <a:spcPct val="0"/>
            </a:spcBef>
            <a:spcAft>
              <a:spcPct val="15000"/>
            </a:spcAft>
            <a:buChar char="•"/>
          </a:pPr>
          <a:r>
            <a:rPr lang="zh-CN" altLang="en-US" sz="2400" kern="1200" dirty="0">
              <a:solidFill>
                <a:schemeClr val="bg1"/>
              </a:solidFill>
              <a:latin typeface="楷体" panose="02010609060101010101" pitchFamily="49" charset="-122"/>
              <a:ea typeface="楷体" panose="02010609060101010101" pitchFamily="49" charset="-122"/>
            </a:rPr>
            <a:t>终孔影像   验尺影像</a:t>
          </a:r>
          <a:endParaRPr lang="zh-CN" altLang="en-US" sz="2400" kern="1200" dirty="0"/>
        </a:p>
      </dsp:txBody>
      <dsp:txXfrm>
        <a:off x="3400139" y="3280748"/>
        <a:ext cx="3388093" cy="1576785"/>
      </dsp:txXfrm>
    </dsp:sp>
    <dsp:sp modelId="{305EB152-105D-4D8C-ADD0-923556E487E7}">
      <dsp:nvSpPr>
        <dsp:cNvPr id="0" name=""/>
        <dsp:cNvSpPr/>
      </dsp:nvSpPr>
      <dsp:spPr>
        <a:xfrm>
          <a:off x="792093" y="3672408"/>
          <a:ext cx="2237645" cy="10081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zh-CN" altLang="en-US" sz="4000" kern="1200" dirty="0"/>
            <a:t>勘探点</a:t>
          </a:r>
        </a:p>
      </dsp:txBody>
      <dsp:txXfrm>
        <a:off x="841305" y="3721620"/>
        <a:ext cx="2139221" cy="90968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A61CBA-5219-4BD7-AC36-875A448A9D4A}">
      <dsp:nvSpPr>
        <dsp:cNvPr id="0" name=""/>
        <dsp:cNvSpPr/>
      </dsp:nvSpPr>
      <dsp:spPr>
        <a:xfrm>
          <a:off x="99147" y="1042989"/>
          <a:ext cx="3516592" cy="4133972"/>
        </a:xfrm>
        <a:prstGeom prst="roundRect">
          <a:avLst>
            <a:gd name="adj" fmla="val 10000"/>
          </a:avLst>
        </a:prstGeom>
        <a:blipFill rotWithShape="1">
          <a:blip xmlns:r="http://schemas.openxmlformats.org/officeDocument/2006/relationships" r:embed="rId1"/>
          <a:srcRect/>
          <a:stretch>
            <a:fillRect l="-5000" r="-5000"/>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C2ADF2F1-4764-4EE3-ACF2-8FB3E438A8BE}">
      <dsp:nvSpPr>
        <dsp:cNvPr id="0" name=""/>
        <dsp:cNvSpPr/>
      </dsp:nvSpPr>
      <dsp:spPr>
        <a:xfrm>
          <a:off x="2404348" y="4064890"/>
          <a:ext cx="1905446" cy="111968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勘探点详情</a:t>
          </a:r>
        </a:p>
      </dsp:txBody>
      <dsp:txXfrm>
        <a:off x="2437142" y="4097684"/>
        <a:ext cx="1839858" cy="1054097"/>
      </dsp:txXfrm>
    </dsp:sp>
    <dsp:sp modelId="{72D10F22-FC06-4A0F-8B2A-38ADEF48DDD1}">
      <dsp:nvSpPr>
        <dsp:cNvPr id="0" name=""/>
        <dsp:cNvSpPr/>
      </dsp:nvSpPr>
      <dsp:spPr>
        <a:xfrm rot="21248836">
          <a:off x="3876506" y="2627393"/>
          <a:ext cx="262821" cy="52429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zh-CN" altLang="en-US" sz="2200" kern="1200"/>
        </a:p>
      </dsp:txBody>
      <dsp:txXfrm>
        <a:off x="3876712" y="2736271"/>
        <a:ext cx="183975" cy="314574"/>
      </dsp:txXfrm>
    </dsp:sp>
    <dsp:sp modelId="{17143E43-4005-47CA-8799-11C2CBDC18AF}">
      <dsp:nvSpPr>
        <dsp:cNvPr id="0" name=""/>
        <dsp:cNvSpPr/>
      </dsp:nvSpPr>
      <dsp:spPr>
        <a:xfrm>
          <a:off x="4362745" y="82781"/>
          <a:ext cx="4282431" cy="5101794"/>
        </a:xfrm>
        <a:prstGeom prst="roundRect">
          <a:avLst>
            <a:gd name="adj" fmla="val 10000"/>
          </a:avLst>
        </a:prstGeom>
        <a:blipFill rotWithShape="1">
          <a:blip xmlns:r="http://schemas.openxmlformats.org/officeDocument/2006/relationships" r:embed="rId2"/>
          <a:srcRect/>
          <a:stretch>
            <a:fillRect t="-5000" b="-5000"/>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5B0D58E2-A478-4BAB-BAE6-6D914282D8F7}">
      <dsp:nvSpPr>
        <dsp:cNvPr id="0" name=""/>
        <dsp:cNvSpPr/>
      </dsp:nvSpPr>
      <dsp:spPr>
        <a:xfrm>
          <a:off x="6750531" y="3879512"/>
          <a:ext cx="1895169" cy="13050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勘察</a:t>
          </a:r>
          <a:endParaRPr lang="en-US" altLang="zh-CN" sz="2400" kern="1200" dirty="0">
            <a:solidFill>
              <a:schemeClr val="bg1"/>
            </a:solidFill>
            <a:latin typeface="楷体" panose="02010609060101010101" pitchFamily="49" charset="-122"/>
            <a:ea typeface="楷体" panose="02010609060101010101" pitchFamily="49" charset="-122"/>
          </a:endParaRPr>
        </a:p>
        <a:p>
          <a:pPr marL="0" lvl="0" indent="0" algn="ctr" defTabSz="1066800">
            <a:lnSpc>
              <a:spcPct val="9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记录</a:t>
          </a:r>
        </a:p>
      </dsp:txBody>
      <dsp:txXfrm>
        <a:off x="6788755" y="3917736"/>
        <a:ext cx="1818721" cy="122861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B3FA69-D642-48B0-B15A-8D4338E70F10}">
      <dsp:nvSpPr>
        <dsp:cNvPr id="0" name=""/>
        <dsp:cNvSpPr/>
      </dsp:nvSpPr>
      <dsp:spPr>
        <a:xfrm rot="5400000">
          <a:off x="621604" y="-12496"/>
          <a:ext cx="1895246" cy="174442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endParaRPr lang="en-US" altLang="zh-CN" sz="2800" kern="1200" dirty="0">
            <a:latin typeface="楷体" panose="02010609060101010101" pitchFamily="49" charset="-122"/>
            <a:ea typeface="楷体" panose="02010609060101010101" pitchFamily="49" charset="-122"/>
          </a:endParaRPr>
        </a:p>
        <a:p>
          <a:pPr marL="0" lvl="0" indent="0" algn="ctr" defTabSz="1244600">
            <a:lnSpc>
              <a:spcPct val="9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数据</a:t>
          </a:r>
          <a:endParaRPr lang="en-US" altLang="zh-CN" sz="2400" kern="1200" dirty="0">
            <a:solidFill>
              <a:schemeClr val="bg1"/>
            </a:solidFill>
            <a:latin typeface="楷体" panose="02010609060101010101" pitchFamily="49" charset="-122"/>
            <a:ea typeface="楷体" panose="02010609060101010101" pitchFamily="49" charset="-122"/>
          </a:endParaRPr>
        </a:p>
        <a:p>
          <a:pPr marL="0" lvl="0" indent="0" algn="ctr" defTabSz="1244600">
            <a:lnSpc>
              <a:spcPct val="90000"/>
            </a:lnSpc>
            <a:spcBef>
              <a:spcPct val="0"/>
            </a:spcBef>
            <a:spcAft>
              <a:spcPct val="35000"/>
            </a:spcAft>
            <a:buNone/>
          </a:pPr>
          <a:r>
            <a:rPr lang="zh-CN" altLang="en-US" sz="2400" kern="1200" dirty="0">
              <a:solidFill>
                <a:schemeClr val="bg1"/>
              </a:solidFill>
              <a:latin typeface="楷体" panose="02010609060101010101" pitchFamily="49" charset="-122"/>
              <a:ea typeface="楷体" panose="02010609060101010101" pitchFamily="49" charset="-122"/>
            </a:rPr>
            <a:t>系统</a:t>
          </a:r>
        </a:p>
      </dsp:txBody>
      <dsp:txXfrm rot="-5400000">
        <a:off x="697017" y="784301"/>
        <a:ext cx="1744420" cy="150826"/>
      </dsp:txXfrm>
    </dsp:sp>
    <dsp:sp modelId="{71DC242F-497D-4E8E-A858-CC8F0A86607B}">
      <dsp:nvSpPr>
        <dsp:cNvPr id="0" name=""/>
        <dsp:cNvSpPr/>
      </dsp:nvSpPr>
      <dsp:spPr>
        <a:xfrm rot="5400000">
          <a:off x="5696990" y="-2673470"/>
          <a:ext cx="1365498" cy="700046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altLang="zh-CN" sz="2800" kern="1200" dirty="0">
              <a:latin typeface="楷体" panose="02010609060101010101" pitchFamily="49" charset="-122"/>
              <a:ea typeface="楷体" panose="02010609060101010101" pitchFamily="49" charset="-122"/>
            </a:rPr>
            <a:t>App</a:t>
          </a:r>
          <a:r>
            <a:rPr lang="zh-CN" altLang="en-US" sz="2800" kern="1200" dirty="0">
              <a:latin typeface="楷体" panose="02010609060101010101" pitchFamily="49" charset="-122"/>
              <a:ea typeface="楷体" panose="02010609060101010101" pitchFamily="49" charset="-122"/>
            </a:rPr>
            <a:t>上传的外业数据记录在平台上展现</a:t>
          </a:r>
          <a:endParaRPr lang="zh-CN" altLang="en-US" sz="2800" kern="1200" dirty="0"/>
        </a:p>
      </dsp:txBody>
      <dsp:txXfrm rot="-5400000">
        <a:off x="2879506" y="210672"/>
        <a:ext cx="6933809" cy="123218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AE5815-E77E-4EFE-992C-C43AA04E9DFC}">
      <dsp:nvSpPr>
        <dsp:cNvPr id="0" name=""/>
        <dsp:cNvSpPr/>
      </dsp:nvSpPr>
      <dsp:spPr>
        <a:xfrm>
          <a:off x="2324862" y="0"/>
          <a:ext cx="6100788" cy="610078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D55EAF-2334-44E1-B2EB-F497660C2578}">
      <dsp:nvSpPr>
        <dsp:cNvPr id="0" name=""/>
        <dsp:cNvSpPr/>
      </dsp:nvSpPr>
      <dsp:spPr>
        <a:xfrm>
          <a:off x="2656191" y="720073"/>
          <a:ext cx="2875797" cy="17901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t>勘察企业库</a:t>
          </a:r>
          <a:endParaRPr lang="en-US" altLang="zh-CN" sz="2800" kern="1200" dirty="0"/>
        </a:p>
        <a:p>
          <a:pPr marL="0" lvl="0" indent="0" algn="ctr" defTabSz="1244600">
            <a:lnSpc>
              <a:spcPct val="90000"/>
            </a:lnSpc>
            <a:spcBef>
              <a:spcPct val="0"/>
            </a:spcBef>
            <a:spcAft>
              <a:spcPct val="35000"/>
            </a:spcAft>
            <a:buNone/>
          </a:pPr>
          <a:r>
            <a:rPr lang="zh-CN" altLang="en-US" sz="2800" kern="1200" dirty="0"/>
            <a:t>（省内、省外）</a:t>
          </a:r>
        </a:p>
      </dsp:txBody>
      <dsp:txXfrm>
        <a:off x="2743579" y="807461"/>
        <a:ext cx="2701021" cy="1615367"/>
      </dsp:txXfrm>
    </dsp:sp>
    <dsp:sp modelId="{9E05A1AE-DAA9-4754-BA43-5C8C1786A722}">
      <dsp:nvSpPr>
        <dsp:cNvPr id="0" name=""/>
        <dsp:cNvSpPr/>
      </dsp:nvSpPr>
      <dsp:spPr>
        <a:xfrm>
          <a:off x="5886038" y="792094"/>
          <a:ext cx="4183465" cy="17971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t>勘察项目库</a:t>
          </a:r>
          <a:endParaRPr lang="en-US" altLang="zh-CN" sz="2800" kern="1200" dirty="0"/>
        </a:p>
        <a:p>
          <a:pPr marL="0" lvl="0" indent="0" algn="ctr" defTabSz="1244600">
            <a:lnSpc>
              <a:spcPct val="90000"/>
            </a:lnSpc>
            <a:spcBef>
              <a:spcPct val="0"/>
            </a:spcBef>
            <a:spcAft>
              <a:spcPct val="35000"/>
            </a:spcAft>
            <a:buNone/>
          </a:pPr>
          <a:r>
            <a:rPr lang="zh-CN" altLang="en-US" sz="2800" kern="1200" dirty="0"/>
            <a:t>（项目信息、外业数据、归档信息、试验数据</a:t>
          </a:r>
          <a:r>
            <a:rPr lang="zh-CN" altLang="en-US" sz="2900" kern="1200" dirty="0"/>
            <a:t>）</a:t>
          </a:r>
        </a:p>
      </dsp:txBody>
      <dsp:txXfrm>
        <a:off x="5973769" y="879825"/>
        <a:ext cx="4008003" cy="1621724"/>
      </dsp:txXfrm>
    </dsp:sp>
    <dsp:sp modelId="{706B9B95-7C5D-4722-B062-E09E2F92B1A3}">
      <dsp:nvSpPr>
        <dsp:cNvPr id="0" name=""/>
        <dsp:cNvSpPr/>
      </dsp:nvSpPr>
      <dsp:spPr>
        <a:xfrm>
          <a:off x="2738658" y="3600398"/>
          <a:ext cx="3017319" cy="151523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endParaRPr lang="en-US" altLang="zh-CN" sz="2800" kern="1200" dirty="0"/>
        </a:p>
        <a:p>
          <a:pPr marL="0" lvl="0" indent="0" algn="ctr" defTabSz="1244600">
            <a:lnSpc>
              <a:spcPct val="90000"/>
            </a:lnSpc>
            <a:spcBef>
              <a:spcPct val="0"/>
            </a:spcBef>
            <a:spcAft>
              <a:spcPct val="35000"/>
            </a:spcAft>
            <a:buNone/>
          </a:pPr>
          <a:r>
            <a:rPr lang="zh-CN" altLang="en-US" sz="2800" kern="1200" dirty="0"/>
            <a:t>勘察合同</a:t>
          </a:r>
        </a:p>
        <a:p>
          <a:pPr marL="0" lvl="0" indent="0" algn="ctr" defTabSz="1244600">
            <a:lnSpc>
              <a:spcPct val="90000"/>
            </a:lnSpc>
            <a:spcBef>
              <a:spcPct val="0"/>
            </a:spcBef>
            <a:spcAft>
              <a:spcPct val="35000"/>
            </a:spcAft>
            <a:buNone/>
          </a:pPr>
          <a:r>
            <a:rPr lang="zh-CN" altLang="en-US" sz="2800" kern="1200" dirty="0"/>
            <a:t>网上备案</a:t>
          </a:r>
        </a:p>
        <a:p>
          <a:pPr marL="0" lvl="0" indent="0" algn="ctr" defTabSz="1244600">
            <a:lnSpc>
              <a:spcPct val="90000"/>
            </a:lnSpc>
            <a:spcBef>
              <a:spcPct val="0"/>
            </a:spcBef>
            <a:spcAft>
              <a:spcPct val="35000"/>
            </a:spcAft>
            <a:buNone/>
          </a:pPr>
          <a:endParaRPr lang="zh-CN" altLang="en-US" sz="2200" kern="1200" dirty="0"/>
        </a:p>
      </dsp:txBody>
      <dsp:txXfrm>
        <a:off x="2812626" y="3674366"/>
        <a:ext cx="2869383" cy="1367302"/>
      </dsp:txXfrm>
    </dsp:sp>
    <dsp:sp modelId="{FB37B9AF-E3B7-449A-9C54-713F83796EE2}">
      <dsp:nvSpPr>
        <dsp:cNvPr id="0" name=""/>
        <dsp:cNvSpPr/>
      </dsp:nvSpPr>
      <dsp:spPr>
        <a:xfrm>
          <a:off x="5904656" y="3528401"/>
          <a:ext cx="4215895" cy="15091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t>人员、岗位证书库</a:t>
          </a:r>
        </a:p>
      </dsp:txBody>
      <dsp:txXfrm>
        <a:off x="5978328" y="3602073"/>
        <a:ext cx="4068551" cy="136182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7.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3633"/>
          </a:xfrm>
          <a:prstGeom prst="rect">
            <a:avLst/>
          </a:prstGeom>
        </p:spPr>
        <p:txBody>
          <a:bodyPr vert="horz" lIns="91440" tIns="45720" rIns="91440" bIns="45720" rtlCol="0"/>
          <a:lstStyle>
            <a:lvl1pPr algn="l" rtl="0">
              <a:defRPr sz="1200"/>
            </a:lvl1pPr>
          </a:lstStyle>
          <a:p>
            <a:pPr rtl="0"/>
            <a:endParaRPr lang="zh-CN" altLang="en-US" dirty="0">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quarter" idx="1"/>
          </p:nvPr>
        </p:nvSpPr>
        <p:spPr>
          <a:xfrm>
            <a:off x="3850443" y="0"/>
            <a:ext cx="2945659" cy="493633"/>
          </a:xfrm>
          <a:prstGeom prst="rect">
            <a:avLst/>
          </a:prstGeom>
        </p:spPr>
        <p:txBody>
          <a:bodyPr vert="horz" lIns="91440" tIns="45720" rIns="91440" bIns="45720" rtlCol="0"/>
          <a:lstStyle>
            <a:lvl1pPr algn="l" rtl="0">
              <a:defRPr sz="1200"/>
            </a:lvl1pPr>
          </a:lstStyle>
          <a:p>
            <a:pPr algn="r" rtl="0"/>
            <a:fld id="{5DE4EB07-F0BE-46FF-840B-C8E3CE9E8721}" type="datetime1">
              <a:rPr lang="zh-CN" altLang="en-US" smtClean="0">
                <a:latin typeface="微软雅黑" panose="020B0503020204020204" pitchFamily="34" charset="-122"/>
                <a:ea typeface="微软雅黑" panose="020B0503020204020204" pitchFamily="34" charset="-122"/>
              </a:rPr>
              <a:pPr algn="r" rtl="0"/>
              <a:t>2017/10/19</a:t>
            </a:fld>
            <a:endParaRPr lang="zh-CN" altLang="en-US" dirty="0">
              <a:latin typeface="微软雅黑" panose="020B0503020204020204" pitchFamily="34" charset="-122"/>
              <a:ea typeface="微软雅黑" panose="020B0503020204020204" pitchFamily="34" charset="-122"/>
            </a:endParaRPr>
          </a:p>
        </p:txBody>
      </p:sp>
      <p:sp>
        <p:nvSpPr>
          <p:cNvPr id="4" name="页脚占位符 3"/>
          <p:cNvSpPr>
            <a:spLocks noGrp="1"/>
          </p:cNvSpPr>
          <p:nvPr>
            <p:ph type="ftr" sz="quarter" idx="2"/>
          </p:nvPr>
        </p:nvSpPr>
        <p:spPr>
          <a:xfrm>
            <a:off x="0" y="9377316"/>
            <a:ext cx="2945659" cy="493633"/>
          </a:xfrm>
          <a:prstGeom prst="rect">
            <a:avLst/>
          </a:prstGeom>
        </p:spPr>
        <p:txBody>
          <a:bodyPr vert="horz" lIns="91440" tIns="45720" rIns="91440" bIns="45720" rtlCol="0" anchor="b"/>
          <a:lstStyle>
            <a:lvl1pPr algn="l" rtl="0">
              <a:defRPr sz="1200"/>
            </a:lvl1pPr>
          </a:lstStyle>
          <a:p>
            <a:pPr rtl="0"/>
            <a:endParaRPr lang="zh-CN" altLang="en-US" dirty="0">
              <a:latin typeface="微软雅黑" panose="020B0503020204020204" pitchFamily="34" charset="-122"/>
              <a:ea typeface="微软雅黑" panose="020B0503020204020204" pitchFamily="34" charset="-122"/>
            </a:endParaRPr>
          </a:p>
        </p:txBody>
      </p:sp>
      <p:sp>
        <p:nvSpPr>
          <p:cNvPr id="5" name="灯片编号占位符 4"/>
          <p:cNvSpPr>
            <a:spLocks noGrp="1"/>
          </p:cNvSpPr>
          <p:nvPr>
            <p:ph type="sldNum" sz="quarter" idx="3"/>
          </p:nvPr>
        </p:nvSpPr>
        <p:spPr>
          <a:xfrm>
            <a:off x="3850443" y="9377316"/>
            <a:ext cx="2945659" cy="493633"/>
          </a:xfrm>
          <a:prstGeom prst="rect">
            <a:avLst/>
          </a:prstGeom>
        </p:spPr>
        <p:txBody>
          <a:bodyPr vert="horz" lIns="91440" tIns="45720" rIns="91440" bIns="45720" rtlCol="0" anchor="b"/>
          <a:lstStyle>
            <a:lvl1pPr algn="l" rtl="0">
              <a:defRPr sz="1200"/>
            </a:lvl1pPr>
          </a:lstStyle>
          <a:p>
            <a:pPr algn="r" rtl="0"/>
            <a:fld id="{79429053-DC2A-4342-ADD4-2FD729D91E2C}" type="slidenum">
              <a:rPr lang="en-US" altLang="zh-CN" smtClean="0">
                <a:latin typeface="微软雅黑" panose="020B0503020204020204" pitchFamily="34" charset="-122"/>
                <a:ea typeface="微软雅黑" panose="020B0503020204020204" pitchFamily="34" charset="-122"/>
              </a:rPr>
              <a:pPr algn="r" rtl="0"/>
              <a:t>‹#›</a:t>
            </a:fld>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32045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幻灯片图像占位符 3"/>
          <p:cNvSpPr>
            <a:spLocks noGrp="1" noRot="1" noChangeAspect="1"/>
          </p:cNvSpPr>
          <p:nvPr>
            <p:ph type="sldImg" idx="2"/>
          </p:nvPr>
        </p:nvSpPr>
        <p:spPr>
          <a:xfrm>
            <a:off x="107950" y="739775"/>
            <a:ext cx="6581775" cy="3703638"/>
          </a:xfrm>
          <a:prstGeom prst="rect">
            <a:avLst/>
          </a:prstGeom>
          <a:noFill/>
          <a:ln w="12700">
            <a:solidFill>
              <a:prstClr val="black"/>
            </a:solidFill>
          </a:ln>
        </p:spPr>
        <p:txBody>
          <a:bodyPr vert="horz" lIns="91440" tIns="45720" rIns="91440" bIns="45720" rtlCol="0" anchor="ctr"/>
          <a:lstStyle/>
          <a:p>
            <a:pPr rtl="0"/>
            <a:endParaRPr lang="zh-CN" altLang="en-US" dirty="0"/>
          </a:p>
        </p:txBody>
      </p:sp>
      <p:sp>
        <p:nvSpPr>
          <p:cNvPr id="5" name="备注占位符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rtl="0"/>
            <a:r>
              <a:rPr lang="zh-CN" altLang="en-US" dirty="0"/>
              <a:t>单击此处编辑母版文本样式</a:t>
            </a:r>
          </a:p>
          <a:p>
            <a:pPr lvl="1" rtl="0"/>
            <a:r>
              <a:rPr lang="zh-CN" altLang="en-US" dirty="0"/>
              <a:t>第二级</a:t>
            </a:r>
          </a:p>
          <a:p>
            <a:pPr lvl="2" rtl="0"/>
            <a:r>
              <a:rPr lang="zh-CN" altLang="en-US" dirty="0"/>
              <a:t>第三级</a:t>
            </a:r>
          </a:p>
          <a:p>
            <a:pPr lvl="3" rtl="0"/>
            <a:r>
              <a:rPr lang="zh-CN" altLang="en-US" dirty="0"/>
              <a:t>第四级</a:t>
            </a:r>
          </a:p>
          <a:p>
            <a:pPr lvl="4" rtl="0"/>
            <a:r>
              <a:rPr lang="zh-CN" altLang="en-US" dirty="0"/>
              <a:t>第五级</a:t>
            </a:r>
          </a:p>
        </p:txBody>
      </p:sp>
      <p:sp>
        <p:nvSpPr>
          <p:cNvPr id="8" name="页眉占位符 1"/>
          <p:cNvSpPr>
            <a:spLocks noGrp="1"/>
          </p:cNvSpPr>
          <p:nvPr>
            <p:ph type="hdr" sz="quarter"/>
          </p:nvPr>
        </p:nvSpPr>
        <p:spPr>
          <a:xfrm>
            <a:off x="0" y="0"/>
            <a:ext cx="2945659" cy="493633"/>
          </a:xfrm>
          <a:prstGeom prst="rect">
            <a:avLst/>
          </a:prstGeom>
        </p:spPr>
        <p:txBody>
          <a:bodyPr vert="horz" lIns="91440" tIns="45720" rIns="91440" bIns="45720" rtlCol="0"/>
          <a:lstStyle>
            <a:lvl1pPr algn="l" rtl="0">
              <a:defRPr sz="1200"/>
            </a:lvl1pPr>
          </a:lstStyle>
          <a:p>
            <a:pPr rtl="0"/>
            <a:endParaRPr lang="zh-CN" altLang="en-US" dirty="0">
              <a:latin typeface="微软雅黑" panose="020B0503020204020204" pitchFamily="34" charset="-122"/>
              <a:ea typeface="微软雅黑" panose="020B0503020204020204" pitchFamily="34" charset="-122"/>
            </a:endParaRPr>
          </a:p>
        </p:txBody>
      </p:sp>
      <p:sp>
        <p:nvSpPr>
          <p:cNvPr id="9" name="日期占位符 2"/>
          <p:cNvSpPr>
            <a:spLocks noGrp="1"/>
          </p:cNvSpPr>
          <p:nvPr>
            <p:ph type="dt" sz="quarter" idx="1"/>
          </p:nvPr>
        </p:nvSpPr>
        <p:spPr>
          <a:xfrm>
            <a:off x="3850443" y="0"/>
            <a:ext cx="2945659" cy="493633"/>
          </a:xfrm>
          <a:prstGeom prst="rect">
            <a:avLst/>
          </a:prstGeom>
        </p:spPr>
        <p:txBody>
          <a:bodyPr vert="horz" lIns="91440" tIns="45720" rIns="91440" bIns="45720" rtlCol="0"/>
          <a:lstStyle>
            <a:lvl1pPr algn="l" rtl="0">
              <a:defRPr sz="1200"/>
            </a:lvl1pPr>
          </a:lstStyle>
          <a:p>
            <a:pPr algn="r" rtl="0"/>
            <a:fld id="{5DE4EB07-F0BE-46FF-840B-C8E3CE9E8721}" type="datetime1">
              <a:rPr lang="zh-CN" altLang="en-US" smtClean="0">
                <a:latin typeface="微软雅黑" panose="020B0503020204020204" pitchFamily="34" charset="-122"/>
                <a:ea typeface="微软雅黑" panose="020B0503020204020204" pitchFamily="34" charset="-122"/>
              </a:rPr>
              <a:pPr algn="r" rtl="0"/>
              <a:t>2017/10/19</a:t>
            </a:fld>
            <a:endParaRPr lang="zh-CN" altLang="en-US" dirty="0">
              <a:latin typeface="微软雅黑" panose="020B0503020204020204" pitchFamily="34" charset="-122"/>
              <a:ea typeface="微软雅黑" panose="020B0503020204020204" pitchFamily="34" charset="-122"/>
            </a:endParaRPr>
          </a:p>
        </p:txBody>
      </p:sp>
      <p:sp>
        <p:nvSpPr>
          <p:cNvPr id="10" name="页脚占位符 3"/>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rtl="0">
              <a:defRPr sz="1200"/>
            </a:lvl1pPr>
          </a:lstStyle>
          <a:p>
            <a:pPr rtl="0"/>
            <a:endParaRPr lang="zh-CN" altLang="en-US" dirty="0">
              <a:latin typeface="微软雅黑" panose="020B0503020204020204" pitchFamily="34" charset="-122"/>
              <a:ea typeface="微软雅黑" panose="020B0503020204020204" pitchFamily="34" charset="-122"/>
            </a:endParaRPr>
          </a:p>
        </p:txBody>
      </p:sp>
      <p:sp>
        <p:nvSpPr>
          <p:cNvPr id="11" name="灯片编号占位符 4"/>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l" rtl="0">
              <a:defRPr sz="1200"/>
            </a:lvl1pPr>
          </a:lstStyle>
          <a:p>
            <a:pPr algn="r" rtl="0"/>
            <a:fld id="{79429053-DC2A-4342-ADD4-2FD729D91E2C}" type="slidenum">
              <a:rPr lang="en-US" altLang="zh-CN" smtClean="0">
                <a:latin typeface="微软雅黑" panose="020B0503020204020204" pitchFamily="34" charset="-122"/>
                <a:ea typeface="微软雅黑" panose="020B0503020204020204" pitchFamily="34" charset="-122"/>
              </a:rPr>
              <a:pPr algn="r" rtl="0"/>
              <a:t>‹#›</a:t>
            </a:fld>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670578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微软雅黑" panose="020B0503020204020204" pitchFamily="34" charset="-122"/>
        <a:ea typeface="微软雅黑" panose="020B0503020204020204" pitchFamily="34" charset="-122"/>
        <a:cs typeface="+mn-cs"/>
      </a:defRPr>
    </a:lvl1pPr>
    <a:lvl2pPr marL="609493" algn="l" defTabSz="1218987" rtl="0" eaLnBrk="1" latinLnBrk="0" hangingPunct="1">
      <a:defRPr sz="1600" kern="1200">
        <a:solidFill>
          <a:schemeClr val="tx1"/>
        </a:solidFill>
        <a:latin typeface="微软雅黑" panose="020B0503020204020204" pitchFamily="34" charset="-122"/>
        <a:ea typeface="微软雅黑" panose="020B0503020204020204" pitchFamily="34" charset="-122"/>
        <a:cs typeface="+mn-cs"/>
      </a:defRPr>
    </a:lvl2pPr>
    <a:lvl3pPr marL="1218987" algn="l" defTabSz="1218987" rtl="0" eaLnBrk="1" latinLnBrk="0" hangingPunct="1">
      <a:defRPr sz="1600" kern="1200">
        <a:solidFill>
          <a:schemeClr val="tx1"/>
        </a:solidFill>
        <a:latin typeface="微软雅黑" panose="020B0503020204020204" pitchFamily="34" charset="-122"/>
        <a:ea typeface="微软雅黑" panose="020B0503020204020204" pitchFamily="34" charset="-122"/>
        <a:cs typeface="+mn-cs"/>
      </a:defRPr>
    </a:lvl3pPr>
    <a:lvl4pPr marL="1828480" algn="l" defTabSz="1218987" rtl="0" eaLnBrk="1" latinLnBrk="0" hangingPunct="1">
      <a:defRPr sz="1600" kern="1200">
        <a:solidFill>
          <a:schemeClr val="tx1"/>
        </a:solidFill>
        <a:latin typeface="微软雅黑" panose="020B0503020204020204" pitchFamily="34" charset="-122"/>
        <a:ea typeface="微软雅黑" panose="020B0503020204020204" pitchFamily="34" charset="-122"/>
        <a:cs typeface="+mn-cs"/>
      </a:defRPr>
    </a:lvl4pPr>
    <a:lvl5pPr marL="2437973" algn="l" defTabSz="1218987" rtl="0" eaLnBrk="1" latinLnBrk="0" hangingPunct="1">
      <a:defRPr sz="1600" kern="1200">
        <a:solidFill>
          <a:schemeClr val="tx1"/>
        </a:solidFill>
        <a:latin typeface="微软雅黑" panose="020B0503020204020204" pitchFamily="34" charset="-122"/>
        <a:ea typeface="微软雅黑" panose="020B0503020204020204" pitchFamily="34" charset="-122"/>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a:xfrm>
            <a:off x="3777607" y="9428583"/>
            <a:ext cx="2889938" cy="496332"/>
          </a:xfrm>
          <a:prstGeom prst="rect">
            <a:avLst/>
          </a:prstGeom>
        </p:spPr>
        <p:txBody>
          <a:bodyPr/>
          <a:lstStyle/>
          <a:p>
            <a:pPr algn="r" rtl="0"/>
            <a:fld id="{3EBA5BD7-F043-4D1B-AA17-CD412FC534DE}" type="slidenum">
              <a:rPr lang="en-US" altLang="zh-CN" smtClean="0">
                <a:latin typeface="微软雅黑" panose="020B0503020204020204" pitchFamily="34" charset="-122"/>
                <a:ea typeface="微软雅黑" panose="020B0503020204020204" pitchFamily="34" charset="-122"/>
              </a:rPr>
              <a:pPr algn="r" rtl="0"/>
              <a:t>1</a:t>
            </a:fld>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54499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灯片编号占位符 3"/>
          <p:cNvSpPr>
            <a:spLocks noGrp="1"/>
          </p:cNvSpPr>
          <p:nvPr>
            <p:ph type="sldNum" sz="quarter" idx="5"/>
          </p:nvPr>
        </p:nvSpPr>
        <p:spPr>
          <a:xfrm>
            <a:off x="3850443" y="9377316"/>
            <a:ext cx="2945659" cy="493633"/>
          </a:xfrm>
          <a:prstGeom prst="rect">
            <a:avLst/>
          </a:prstGeom>
        </p:spPr>
        <p:txBody>
          <a:bodyPr/>
          <a:lstStyle/>
          <a:p>
            <a:pPr algn="r" rtl="0"/>
            <a:fld id="{3EBA5BD7-F043-4D1B-AA17-CD412FC534DE}" type="slidenum">
              <a:rPr lang="en-US" altLang="zh-CN" smtClean="0">
                <a:latin typeface="微软雅黑" panose="020B0503020204020204" pitchFamily="34" charset="-122"/>
                <a:ea typeface="微软雅黑" panose="020B0503020204020204" pitchFamily="34" charset="-122"/>
              </a:rPr>
              <a:pPr algn="r" rtl="0"/>
              <a:t>2</a:t>
            </a:fld>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64135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灯片编号占位符 3"/>
          <p:cNvSpPr>
            <a:spLocks noGrp="1"/>
          </p:cNvSpPr>
          <p:nvPr>
            <p:ph type="sldNum" sz="quarter" idx="5"/>
          </p:nvPr>
        </p:nvSpPr>
        <p:spPr>
          <a:xfrm>
            <a:off x="3850443" y="9377316"/>
            <a:ext cx="2945659" cy="493633"/>
          </a:xfrm>
          <a:prstGeom prst="rect">
            <a:avLst/>
          </a:prstGeom>
        </p:spPr>
        <p:txBody>
          <a:bodyPr/>
          <a:lstStyle/>
          <a:p>
            <a:pPr algn="r" rtl="0"/>
            <a:fld id="{3EBA5BD7-F043-4D1B-AA17-CD412FC534DE}" type="slidenum">
              <a:rPr lang="en-US" altLang="zh-CN" smtClean="0">
                <a:latin typeface="微软雅黑" panose="020B0503020204020204" pitchFamily="34" charset="-122"/>
                <a:ea typeface="微软雅黑" panose="020B0503020204020204" pitchFamily="34" charset="-122"/>
              </a:rPr>
              <a:pPr algn="r" rtl="0"/>
              <a:t>3</a:t>
            </a:fld>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2900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灯片编号占位符 3"/>
          <p:cNvSpPr>
            <a:spLocks noGrp="1"/>
          </p:cNvSpPr>
          <p:nvPr>
            <p:ph type="sldNum" sz="quarter" idx="5"/>
          </p:nvPr>
        </p:nvSpPr>
        <p:spPr>
          <a:xfrm>
            <a:off x="3850443" y="9377316"/>
            <a:ext cx="2945659" cy="493633"/>
          </a:xfrm>
          <a:prstGeom prst="rect">
            <a:avLst/>
          </a:prstGeom>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3EBA5BD7-F043-4D1B-AA17-CD412FC534DE}" type="slidenum">
              <a:rPr kumimoji="0" lang="en-US" altLang="zh-CN"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1218987"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622036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灯片编号占位符 3"/>
          <p:cNvSpPr>
            <a:spLocks noGrp="1"/>
          </p:cNvSpPr>
          <p:nvPr>
            <p:ph type="sldNum" sz="quarter" idx="5"/>
          </p:nvPr>
        </p:nvSpPr>
        <p:spPr>
          <a:xfrm>
            <a:off x="3777607" y="9428583"/>
            <a:ext cx="2889938" cy="496332"/>
          </a:xfrm>
          <a:prstGeom prst="rect">
            <a:avLst/>
          </a:prstGeom>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3EBA5BD7-F043-4D1B-AA17-CD412FC534DE}" type="slidenum">
              <a:rPr kumimoji="0" lang="en-US" altLang="zh-CN"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1218987"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981621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灯片编号占位符 3"/>
          <p:cNvSpPr>
            <a:spLocks noGrp="1"/>
          </p:cNvSpPr>
          <p:nvPr>
            <p:ph type="sldNum" sz="quarter" idx="5"/>
          </p:nvPr>
        </p:nvSpPr>
        <p:spPr>
          <a:xfrm>
            <a:off x="3850443" y="9377316"/>
            <a:ext cx="2945659" cy="493633"/>
          </a:xfrm>
          <a:prstGeom prst="rect">
            <a:avLst/>
          </a:prstGeom>
        </p:spPr>
        <p:txBody>
          <a:bodyPr/>
          <a:lstStyle/>
          <a:p>
            <a:pPr algn="r" rtl="0"/>
            <a:fld id="{3EBA5BD7-F043-4D1B-AA17-CD412FC534DE}" type="slidenum">
              <a:rPr lang="en-US" altLang="zh-CN" smtClean="0">
                <a:latin typeface="微软雅黑" panose="020B0503020204020204" pitchFamily="34" charset="-122"/>
                <a:ea typeface="微软雅黑" panose="020B0503020204020204" pitchFamily="34" charset="-122"/>
              </a:rPr>
              <a:pPr algn="r" rtl="0"/>
              <a:t>13</a:t>
            </a:fld>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48282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打开登录地址，输入用户名登录，进入系统</a:t>
            </a:r>
          </a:p>
        </p:txBody>
      </p:sp>
      <p:sp>
        <p:nvSpPr>
          <p:cNvPr id="4" name="灯片编号占位符 3"/>
          <p:cNvSpPr>
            <a:spLocks noGrp="1"/>
          </p:cNvSpPr>
          <p:nvPr>
            <p:ph type="sldNum" sz="quarter" idx="10"/>
          </p:nvPr>
        </p:nvSpPr>
        <p:spPr/>
        <p:txBody>
          <a:bodyPr/>
          <a:lstStyle/>
          <a:p>
            <a:fld id="{B8F6527E-DEE3-425B-9DEB-624B8F7C59EB}" type="slidenum">
              <a:rPr lang="zh-CN" altLang="en-US" smtClean="0"/>
              <a:t>47</a:t>
            </a:fld>
            <a:endParaRPr lang="zh-CN" altLang="en-US"/>
          </a:p>
        </p:txBody>
      </p:sp>
    </p:spTree>
    <p:extLst>
      <p:ext uri="{BB962C8B-B14F-4D97-AF65-F5344CB8AC3E}">
        <p14:creationId xmlns:p14="http://schemas.microsoft.com/office/powerpoint/2010/main" val="3063964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21" name="对角线"/>
          <p:cNvGrpSpPr/>
          <p:nvPr/>
        </p:nvGrpSpPr>
        <p:grpSpPr>
          <a:xfrm>
            <a:off x="7516443" y="4145281"/>
            <a:ext cx="4686117" cy="2731407"/>
            <a:chOff x="5638800" y="3108960"/>
            <a:chExt cx="3515503" cy="2048555"/>
          </a:xfrm>
        </p:grpSpPr>
        <p:cxnSp>
          <p:nvCxnSpPr>
            <p:cNvPr id="14" name="直接连接符 13"/>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直接连接符 18"/>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基线"/>
          <p:cNvGrpSpPr/>
          <p:nvPr/>
        </p:nvGrpSpPr>
        <p:grpSpPr>
          <a:xfrm>
            <a:off x="-8916" y="6057149"/>
            <a:ext cx="5498726" cy="820207"/>
            <a:chOff x="-6689" y="4553748"/>
            <a:chExt cx="4125119" cy="615155"/>
          </a:xfrm>
        </p:grpSpPr>
        <p:sp>
          <p:nvSpPr>
            <p:cNvPr id="9" name="任意多边形 8"/>
            <p:cNvSpPr/>
            <p:nvPr/>
          </p:nvSpPr>
          <p:spPr>
            <a:xfrm rot="16200000">
              <a:off x="1754302" y="2802395"/>
              <a:ext cx="612775" cy="411548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4115481 h 4115481"/>
                <a:gd name="connsiteX1" fmla="*/ 612775 w 612775"/>
                <a:gd name="connsiteY1" fmla="*/ 3180443 h 4115481"/>
                <a:gd name="connsiteX2" fmla="*/ 612775 w 612775"/>
                <a:gd name="connsiteY2" fmla="*/ 0 h 4115481"/>
              </a:gdLst>
              <a:ahLst/>
              <a:cxnLst>
                <a:cxn ang="0">
                  <a:pos x="connsiteX0" y="connsiteY0"/>
                </a:cxn>
                <a:cxn ang="0">
                  <a:pos x="connsiteX1" y="connsiteY1"/>
                </a:cxn>
                <a:cxn ang="0">
                  <a:pos x="connsiteX2" y="connsiteY2"/>
                </a:cxn>
              </a:cxnLst>
              <a:rect l="l" t="t" r="r" b="b"/>
              <a:pathLst>
                <a:path w="612775" h="4115481">
                  <a:moveTo>
                    <a:pt x="0" y="4115481"/>
                  </a:moveTo>
                  <a:lnTo>
                    <a:pt x="612775" y="3180443"/>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zh-CN" altLang="en-US" dirty="0">
                <a:latin typeface="微软雅黑" panose="020B0503020204020204" pitchFamily="34" charset="-122"/>
                <a:ea typeface="微软雅黑" panose="020B0503020204020204" pitchFamily="34" charset="-122"/>
              </a:endParaRPr>
            </a:p>
          </p:txBody>
        </p:sp>
        <p:sp>
          <p:nvSpPr>
            <p:cNvPr id="10" name="任意多边形(F) 9"/>
            <p:cNvSpPr/>
            <p:nvPr/>
          </p:nvSpPr>
          <p:spPr>
            <a:xfrm rot="16200000">
              <a:off x="1604659" y="3152814"/>
              <a:ext cx="410751" cy="3621427"/>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 name="connsiteX0" fmla="*/ 0 w 410751"/>
                <a:gd name="connsiteY0" fmla="*/ 3614170 h 3614170"/>
                <a:gd name="connsiteX1" fmla="*/ 410751 w 410751"/>
                <a:gd name="connsiteY1" fmla="*/ 2990994 h 3614170"/>
                <a:gd name="connsiteX2" fmla="*/ 405947 w 410751"/>
                <a:gd name="connsiteY2" fmla="*/ 0 h 3614170"/>
                <a:gd name="connsiteX0" fmla="*/ 0 w 410751"/>
                <a:gd name="connsiteY0" fmla="*/ 3621427 h 3621427"/>
                <a:gd name="connsiteX1" fmla="*/ 410751 w 410751"/>
                <a:gd name="connsiteY1" fmla="*/ 2998251 h 3621427"/>
                <a:gd name="connsiteX2" fmla="*/ 405947 w 410751"/>
                <a:gd name="connsiteY2" fmla="*/ 0 h 3621427"/>
              </a:gdLst>
              <a:ahLst/>
              <a:cxnLst>
                <a:cxn ang="0">
                  <a:pos x="connsiteX0" y="connsiteY0"/>
                </a:cxn>
                <a:cxn ang="0">
                  <a:pos x="connsiteX1" y="connsiteY1"/>
                </a:cxn>
                <a:cxn ang="0">
                  <a:pos x="connsiteX2" y="connsiteY2"/>
                </a:cxn>
              </a:cxnLst>
              <a:rect l="l" t="t" r="r" b="b"/>
              <a:pathLst>
                <a:path w="410751" h="3621427">
                  <a:moveTo>
                    <a:pt x="0" y="3621427"/>
                  </a:moveTo>
                  <a:lnTo>
                    <a:pt x="410751" y="2998251"/>
                  </a:lnTo>
                  <a:cubicBezTo>
                    <a:pt x="410359" y="2065358"/>
                    <a:pt x="406339" y="932893"/>
                    <a:pt x="405947" y="0"/>
                  </a:cubicBez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zh-CN" altLang="en-US" dirty="0">
                <a:latin typeface="微软雅黑" panose="020B0503020204020204" pitchFamily="34" charset="-122"/>
                <a:ea typeface="微软雅黑" panose="020B0503020204020204" pitchFamily="34" charset="-122"/>
              </a:endParaRPr>
            </a:p>
          </p:txBody>
        </p:sp>
        <p:sp>
          <p:nvSpPr>
            <p:cNvPr id="11" name="任意多边形(F) 10"/>
            <p:cNvSpPr/>
            <p:nvPr/>
          </p:nvSpPr>
          <p:spPr>
            <a:xfrm rot="16200000">
              <a:off x="1462308" y="3453376"/>
              <a:ext cx="241768" cy="31797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 name="connsiteX0" fmla="*/ 0 w 241768"/>
                <a:gd name="connsiteY0" fmla="*/ 3179761 h 3179761"/>
                <a:gd name="connsiteX1" fmla="*/ 238919 w 241768"/>
                <a:gd name="connsiteY1" fmla="*/ 2819370 h 3179761"/>
                <a:gd name="connsiteX2" fmla="*/ 241754 w 241768"/>
                <a:gd name="connsiteY2" fmla="*/ 0 h 3179761"/>
              </a:gdLst>
              <a:ahLst/>
              <a:cxnLst>
                <a:cxn ang="0">
                  <a:pos x="connsiteX0" y="connsiteY0"/>
                </a:cxn>
                <a:cxn ang="0">
                  <a:pos x="connsiteX1" y="connsiteY1"/>
                </a:cxn>
                <a:cxn ang="0">
                  <a:pos x="connsiteX2" y="connsiteY2"/>
                </a:cxn>
              </a:cxnLst>
              <a:rect l="l" t="t" r="r" b="b"/>
              <a:pathLst>
                <a:path w="241768" h="3179761">
                  <a:moveTo>
                    <a:pt x="0" y="3179761"/>
                  </a:moveTo>
                  <a:lnTo>
                    <a:pt x="238919" y="2819370"/>
                  </a:lnTo>
                  <a:cubicBezTo>
                    <a:pt x="238654" y="1947313"/>
                    <a:pt x="242019" y="872057"/>
                    <a:pt x="241754"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zh-CN" altLang="en-US" dirty="0">
                <a:latin typeface="微软雅黑" panose="020B0503020204020204" pitchFamily="34" charset="-122"/>
                <a:ea typeface="微软雅黑" panose="020B0503020204020204" pitchFamily="34" charset="-122"/>
              </a:endParaRPr>
            </a:p>
          </p:txBody>
        </p:sp>
      </p:grpSp>
      <p:sp>
        <p:nvSpPr>
          <p:cNvPr id="2" name="标题 1"/>
          <p:cNvSpPr>
            <a:spLocks noGrp="1"/>
          </p:cNvSpPr>
          <p:nvPr>
            <p:ph type="ctrTitle"/>
          </p:nvPr>
        </p:nvSpPr>
        <p:spPr>
          <a:xfrm>
            <a:off x="1625176" y="584200"/>
            <a:ext cx="8735325" cy="2000251"/>
          </a:xfrm>
        </p:spPr>
        <p:txBody>
          <a:bodyPr rtlCol="0">
            <a:normAutofit/>
          </a:bodyPr>
          <a:lstStyle>
            <a:lvl1pPr algn="l" rtl="0">
              <a:defRPr sz="5400">
                <a:latin typeface="微软雅黑" panose="020B0503020204020204" pitchFamily="34" charset="-122"/>
                <a:ea typeface="微软雅黑" panose="020B0503020204020204" pitchFamily="34" charset="-122"/>
              </a:defRPr>
            </a:lvl1pPr>
          </a:lstStyle>
          <a:p>
            <a:pPr rtl="0"/>
            <a:r>
              <a:rPr lang="zh-CN" altLang="en-US"/>
              <a:t>单击此处编辑母版标题样式</a:t>
            </a:r>
            <a:endParaRPr lang="zh-CN" altLang="en-US" dirty="0"/>
          </a:p>
        </p:txBody>
      </p:sp>
      <p:sp>
        <p:nvSpPr>
          <p:cNvPr id="3" name="副标题 2"/>
          <p:cNvSpPr>
            <a:spLocks noGrp="1"/>
          </p:cNvSpPr>
          <p:nvPr>
            <p:ph type="subTitle" idx="1"/>
          </p:nvPr>
        </p:nvSpPr>
        <p:spPr>
          <a:xfrm>
            <a:off x="1625176" y="2616200"/>
            <a:ext cx="8735325" cy="1752600"/>
          </a:xfrm>
        </p:spPr>
        <p:txBody>
          <a:bodyPr rtlCol="0">
            <a:normAutofit/>
          </a:bodyPr>
          <a:lstStyle>
            <a:lvl1pPr marL="0" indent="0" algn="l" rtl="0">
              <a:spcBef>
                <a:spcPts val="0"/>
              </a:spcBef>
              <a:buNone/>
              <a:defRPr sz="2800" cap="all" spc="200" baseline="0">
                <a:solidFill>
                  <a:schemeClr val="accent1"/>
                </a:solidFill>
                <a:latin typeface="微软雅黑" panose="020B0503020204020204" pitchFamily="34" charset="-122"/>
                <a:ea typeface="微软雅黑" panose="020B0503020204020204" pitchFamily="34" charset="-122"/>
              </a:defRPr>
            </a:lvl1pPr>
            <a:lvl2pPr marL="609493" indent="0" algn="ctr" rtl="0">
              <a:buNone/>
              <a:defRPr>
                <a:solidFill>
                  <a:schemeClr val="tx1">
                    <a:tint val="75000"/>
                  </a:schemeClr>
                </a:solidFill>
              </a:defRPr>
            </a:lvl2pPr>
            <a:lvl3pPr marL="1218987" indent="0" algn="ctr" rtl="0">
              <a:buNone/>
              <a:defRPr>
                <a:solidFill>
                  <a:schemeClr val="tx1">
                    <a:tint val="75000"/>
                  </a:schemeClr>
                </a:solidFill>
              </a:defRPr>
            </a:lvl3pPr>
            <a:lvl4pPr marL="1828480" indent="0" algn="ctr" rtl="0">
              <a:buNone/>
              <a:defRPr>
                <a:solidFill>
                  <a:schemeClr val="tx1">
                    <a:tint val="75000"/>
                  </a:schemeClr>
                </a:solidFill>
              </a:defRPr>
            </a:lvl4pPr>
            <a:lvl5pPr marL="2437973" indent="0" algn="ctr" rtl="0">
              <a:buNone/>
              <a:defRPr>
                <a:solidFill>
                  <a:schemeClr val="tx1">
                    <a:tint val="75000"/>
                  </a:schemeClr>
                </a:solidFill>
              </a:defRPr>
            </a:lvl5pPr>
            <a:lvl6pPr marL="3047467" indent="0" algn="ctr" rtl="0">
              <a:buNone/>
              <a:defRPr>
                <a:solidFill>
                  <a:schemeClr val="tx1">
                    <a:tint val="75000"/>
                  </a:schemeClr>
                </a:solidFill>
              </a:defRPr>
            </a:lvl6pPr>
            <a:lvl7pPr marL="3656960" indent="0" algn="ctr" rtl="0">
              <a:buNone/>
              <a:defRPr>
                <a:solidFill>
                  <a:schemeClr val="tx1">
                    <a:tint val="75000"/>
                  </a:schemeClr>
                </a:solidFill>
              </a:defRPr>
            </a:lvl7pPr>
            <a:lvl8pPr marL="4266453" indent="0" algn="ctr" rtl="0">
              <a:buNone/>
              <a:defRPr>
                <a:solidFill>
                  <a:schemeClr val="tx1">
                    <a:tint val="75000"/>
                  </a:schemeClr>
                </a:solidFill>
              </a:defRPr>
            </a:lvl8pPr>
            <a:lvl9pPr marL="4875947" indent="0" algn="ctr" rtl="0">
              <a:buNone/>
              <a:defRPr>
                <a:solidFill>
                  <a:schemeClr val="tx1">
                    <a:tint val="75000"/>
                  </a:schemeClr>
                </a:solidFill>
              </a:defRPr>
            </a:lvl9pPr>
          </a:lstStyle>
          <a:p>
            <a:pPr rtl="0"/>
            <a:r>
              <a:rPr lang="zh-CN" altLang="en-US"/>
              <a:t>单击此处编辑母版副标题样式</a:t>
            </a:r>
            <a:endParaRPr lang="zh-CN" altLang="en-US" dirty="0"/>
          </a:p>
        </p:txBody>
      </p:sp>
      <p:sp>
        <p:nvSpPr>
          <p:cNvPr id="22" name="日期占位符 21"/>
          <p:cNvSpPr>
            <a:spLocks noGrp="1"/>
          </p:cNvSpPr>
          <p:nvPr>
            <p:ph type="dt" sz="half" idx="10"/>
          </p:nvPr>
        </p:nvSpPr>
        <p:spPr/>
        <p:txBody>
          <a:bodyPr rtlCol="0"/>
          <a:lstStyle>
            <a:lvl1pPr>
              <a:defRPr>
                <a:latin typeface="微软雅黑" panose="020B0503020204020204" pitchFamily="34" charset="-122"/>
                <a:ea typeface="微软雅黑" panose="020B0503020204020204" pitchFamily="34" charset="-122"/>
              </a:defRPr>
            </a:lvl1pPr>
          </a:lstStyle>
          <a:p>
            <a:fld id="{A0F08F57-8AF4-4192-8C0E-F86A12100C7B}" type="datetime1">
              <a:rPr lang="zh-CN" altLang="en-US" smtClean="0"/>
              <a:pPr/>
              <a:t>2017/10/19</a:t>
            </a:fld>
            <a:endParaRPr lang="zh-CN" altLang="en-US" dirty="0"/>
          </a:p>
        </p:txBody>
      </p:sp>
      <p:sp>
        <p:nvSpPr>
          <p:cNvPr id="23" name="页脚占位符 22"/>
          <p:cNvSpPr>
            <a:spLocks noGrp="1"/>
          </p:cNvSpPr>
          <p:nvPr>
            <p:ph type="ftr" sz="quarter" idx="11"/>
          </p:nvPr>
        </p:nvSpPr>
        <p:spPr/>
        <p:txBody>
          <a:bodyPr rtlCol="0"/>
          <a:lstStyle>
            <a:lvl1pPr>
              <a:defRPr>
                <a:latin typeface="微软雅黑" panose="020B0503020204020204" pitchFamily="34" charset="-122"/>
                <a:ea typeface="微软雅黑" panose="020B0503020204020204" pitchFamily="34" charset="-122"/>
              </a:defRPr>
            </a:lvl1pPr>
          </a:lstStyle>
          <a:p>
            <a:endParaRPr lang="zh-CN" altLang="en-US" dirty="0"/>
          </a:p>
        </p:txBody>
      </p:sp>
      <p:sp>
        <p:nvSpPr>
          <p:cNvPr id="24" name="幻灯片编号占位符 23"/>
          <p:cNvSpPr>
            <a:spLocks noGrp="1"/>
          </p:cNvSpPr>
          <p:nvPr>
            <p:ph type="sldNum" sz="quarter" idx="12"/>
          </p:nvPr>
        </p:nvSpPr>
        <p:spPr/>
        <p:txBody>
          <a:bodyPr rtlCol="0"/>
          <a:lstStyle>
            <a:lvl1pPr>
              <a:defRPr>
                <a:latin typeface="微软雅黑" panose="020B0503020204020204" pitchFamily="34" charset="-122"/>
                <a:ea typeface="微软雅黑" panose="020B0503020204020204" pitchFamily="34" charset="-122"/>
              </a:defRPr>
            </a:lvl1pPr>
          </a:lstStyle>
          <a:p>
            <a:fld id="{C014DD1E-5D91-48A3-AD6D-45FBA980D106}" type="slidenum">
              <a:rPr lang="en-US" altLang="zh-CN" smtClean="0"/>
              <a:pPr/>
              <a:t>‹#›</a:t>
            </a:fld>
            <a:endParaRPr lang="zh-CN" altLang="en-US" dirty="0"/>
          </a:p>
        </p:txBody>
      </p:sp>
    </p:spTree>
    <p:extLst>
      <p:ext uri="{BB962C8B-B14F-4D97-AF65-F5344CB8AC3E}">
        <p14:creationId xmlns:p14="http://schemas.microsoft.com/office/powerpoint/2010/main" val="18474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lstStyle/>
          <a:p>
            <a:pPr rtl="0"/>
            <a:r>
              <a:rPr lang="zh-CN" altLang="en-US"/>
              <a:t>单击此处编辑母版标题样式</a:t>
            </a:r>
            <a:endParaRPr lang="zh-CN" altLang="en-US" dirty="0"/>
          </a:p>
        </p:txBody>
      </p:sp>
      <p:sp>
        <p:nvSpPr>
          <p:cNvPr id="3" name="内容占位符 2"/>
          <p:cNvSpPr>
            <a:spLocks noGrp="1"/>
          </p:cNvSpPr>
          <p:nvPr>
            <p:ph idx="1"/>
          </p:nvPr>
        </p:nvSpPr>
        <p:spPr/>
        <p:txBody>
          <a:bodyPr rtlCol="0"/>
          <a:lstStyle>
            <a:lvl5pPr algn="l" rtl="0">
              <a:defRPr/>
            </a:lvl5pPr>
            <a:lvl6pPr algn="l" rtl="0">
              <a:defRPr/>
            </a:lvl6pPr>
            <a:lvl7pPr algn="l" rtl="0">
              <a:defRPr/>
            </a:lvl7pPr>
            <a:lvl8pPr algn="l" rtl="0">
              <a:defRPr/>
            </a:lvl8pPr>
            <a:lvl9pPr algn="l" rtl="0">
              <a:defRPr/>
            </a:lvl9pPr>
          </a:lstStyle>
          <a:p>
            <a:pPr lvl="0" rtl="0"/>
            <a:r>
              <a:rPr lang="zh-CN" altLang="en-US"/>
              <a:t>编辑母版文本样式</a:t>
            </a:r>
          </a:p>
          <a:p>
            <a:pPr lvl="1" rtl="0"/>
            <a:r>
              <a:rPr lang="zh-CN" altLang="en-US"/>
              <a:t>第二级</a:t>
            </a:r>
          </a:p>
          <a:p>
            <a:pPr lvl="2" rtl="0"/>
            <a:r>
              <a:rPr lang="zh-CN" altLang="en-US"/>
              <a:t>第三级</a:t>
            </a:r>
          </a:p>
          <a:p>
            <a:pPr lvl="3" rtl="0"/>
            <a:r>
              <a:rPr lang="zh-CN" altLang="en-US"/>
              <a:t>第四级</a:t>
            </a:r>
          </a:p>
          <a:p>
            <a:pPr lvl="4" rtl="0"/>
            <a:r>
              <a:rPr lang="zh-CN" altLang="en-US"/>
              <a:t>第五级</a:t>
            </a:r>
            <a:endParaRPr lang="zh-CN" altLang="en-US" dirty="0"/>
          </a:p>
        </p:txBody>
      </p:sp>
      <p:sp>
        <p:nvSpPr>
          <p:cNvPr id="4" name="日期占位符 3"/>
          <p:cNvSpPr>
            <a:spLocks noGrp="1"/>
          </p:cNvSpPr>
          <p:nvPr>
            <p:ph type="dt" sz="half" idx="10"/>
          </p:nvPr>
        </p:nvSpPr>
        <p:spPr/>
        <p:txBody>
          <a:bodyPr rtlCol="0"/>
          <a:lstStyle/>
          <a:p>
            <a:fld id="{A0F08F57-8AF4-4192-8C0E-F86A12100C7B}" type="datetime1">
              <a:rPr lang="zh-CN" altLang="en-US" smtClean="0"/>
              <a:pPr/>
              <a:t>2017/10/19</a:t>
            </a:fld>
            <a:endParaRPr lang="zh-CN" altLang="en-US" dirty="0"/>
          </a:p>
        </p:txBody>
      </p:sp>
      <p:sp>
        <p:nvSpPr>
          <p:cNvPr id="5" name="页脚占位符 4"/>
          <p:cNvSpPr>
            <a:spLocks noGrp="1"/>
          </p:cNvSpPr>
          <p:nvPr>
            <p:ph type="ftr" sz="quarter" idx="11"/>
          </p:nvPr>
        </p:nvSpPr>
        <p:spPr/>
        <p:txBody>
          <a:bodyPr rtlCol="0"/>
          <a:lstStyle/>
          <a:p>
            <a:pPr rtl="0"/>
            <a:endParaRPr lang="zh-CN" altLang="en-US" dirty="0"/>
          </a:p>
        </p:txBody>
      </p:sp>
      <p:sp>
        <p:nvSpPr>
          <p:cNvPr id="6" name="灯片编号占位符 5"/>
          <p:cNvSpPr>
            <a:spLocks noGrp="1"/>
          </p:cNvSpPr>
          <p:nvPr>
            <p:ph type="sldNum" sz="quarter" idx="12"/>
          </p:nvPr>
        </p:nvSpPr>
        <p:spPr/>
        <p:txBody>
          <a:bodyPr rtlCol="0"/>
          <a:lstStyle/>
          <a:p>
            <a:pPr rtl="0"/>
            <a:fld id="{C014DD1E-5D91-48A3-AD6D-45FBA980D106}" type="slidenum">
              <a:rPr lang="en-US" altLang="zh-CN" smtClean="0"/>
              <a:t>‹#›</a:t>
            </a:fld>
            <a:endParaRPr lang="zh-CN" altLang="en-US" dirty="0"/>
          </a:p>
        </p:txBody>
      </p:sp>
    </p:spTree>
    <p:extLst>
      <p:ext uri="{BB962C8B-B14F-4D97-AF65-F5344CB8AC3E}">
        <p14:creationId xmlns:p14="http://schemas.microsoft.com/office/powerpoint/2010/main" val="14067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grpSp>
        <p:nvGrpSpPr>
          <p:cNvPr id="11" name="对角线"/>
          <p:cNvGrpSpPr/>
          <p:nvPr/>
        </p:nvGrpSpPr>
        <p:grpSpPr>
          <a:xfrm>
            <a:off x="7516443" y="4145281"/>
            <a:ext cx="4686117" cy="2731407"/>
            <a:chOff x="5638800" y="3108960"/>
            <a:chExt cx="3515503" cy="2048555"/>
          </a:xfrm>
        </p:grpSpPr>
        <p:cxnSp>
          <p:nvCxnSpPr>
            <p:cNvPr id="12" name="直接连接符​ 11"/>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 name="标题 1"/>
          <p:cNvSpPr>
            <a:spLocks noGrp="1"/>
          </p:cNvSpPr>
          <p:nvPr>
            <p:ph type="title"/>
          </p:nvPr>
        </p:nvSpPr>
        <p:spPr>
          <a:xfrm>
            <a:off x="1625177" y="2209801"/>
            <a:ext cx="8938472" cy="2764335"/>
          </a:xfrm>
        </p:spPr>
        <p:txBody>
          <a:bodyPr rtlCol="0" anchor="b">
            <a:normAutofit/>
          </a:bodyPr>
          <a:lstStyle>
            <a:lvl1pPr algn="l" rtl="0">
              <a:defRPr sz="5400" b="0" cap="none" baseline="0"/>
            </a:lvl1pPr>
          </a:lstStyle>
          <a:p>
            <a:pPr rtl="0"/>
            <a:r>
              <a:rPr lang="zh-CN" altLang="en-US"/>
              <a:t>单击此处编辑母版标题样式</a:t>
            </a:r>
            <a:endParaRPr lang="zh-CN" altLang="en-US" dirty="0"/>
          </a:p>
        </p:txBody>
      </p:sp>
      <p:sp>
        <p:nvSpPr>
          <p:cNvPr id="3" name="文本占位符 2"/>
          <p:cNvSpPr>
            <a:spLocks noGrp="1"/>
          </p:cNvSpPr>
          <p:nvPr>
            <p:ph type="body" idx="1"/>
          </p:nvPr>
        </p:nvSpPr>
        <p:spPr>
          <a:xfrm>
            <a:off x="1625176" y="4951266"/>
            <a:ext cx="7069519" cy="1220933"/>
          </a:xfrm>
        </p:spPr>
        <p:txBody>
          <a:bodyPr rtlCol="0" anchor="t">
            <a:normAutofit/>
          </a:bodyPr>
          <a:lstStyle>
            <a:lvl1pPr marL="0" indent="0" algn="l" rtl="0">
              <a:spcBef>
                <a:spcPts val="0"/>
              </a:spcBef>
              <a:buNone/>
              <a:defRPr sz="2800" cap="all" spc="200" baseline="0">
                <a:solidFill>
                  <a:schemeClr val="accent1"/>
                </a:solidFill>
              </a:defRPr>
            </a:lvl1pPr>
            <a:lvl2pPr marL="609493" indent="0" algn="l" rtl="0">
              <a:buNone/>
              <a:defRPr sz="2400">
                <a:solidFill>
                  <a:schemeClr val="tx1">
                    <a:tint val="75000"/>
                  </a:schemeClr>
                </a:solidFill>
              </a:defRPr>
            </a:lvl2pPr>
            <a:lvl3pPr marL="1218987" indent="0" algn="l" rtl="0">
              <a:buNone/>
              <a:defRPr sz="2100">
                <a:solidFill>
                  <a:schemeClr val="tx1">
                    <a:tint val="75000"/>
                  </a:schemeClr>
                </a:solidFill>
              </a:defRPr>
            </a:lvl3pPr>
            <a:lvl4pPr marL="1828480" indent="0" algn="l" rtl="0">
              <a:buNone/>
              <a:defRPr sz="1900">
                <a:solidFill>
                  <a:schemeClr val="tx1">
                    <a:tint val="75000"/>
                  </a:schemeClr>
                </a:solidFill>
              </a:defRPr>
            </a:lvl4pPr>
            <a:lvl5pPr marL="2437973" indent="0" algn="l" rtl="0">
              <a:buNone/>
              <a:defRPr sz="1900">
                <a:solidFill>
                  <a:schemeClr val="tx1">
                    <a:tint val="75000"/>
                  </a:schemeClr>
                </a:solidFill>
              </a:defRPr>
            </a:lvl5pPr>
            <a:lvl6pPr marL="3047467" indent="0" algn="l" rtl="0">
              <a:buNone/>
              <a:defRPr sz="1900">
                <a:solidFill>
                  <a:schemeClr val="tx1">
                    <a:tint val="75000"/>
                  </a:schemeClr>
                </a:solidFill>
              </a:defRPr>
            </a:lvl6pPr>
            <a:lvl7pPr marL="3656960" indent="0" algn="l" rtl="0">
              <a:buNone/>
              <a:defRPr sz="1900">
                <a:solidFill>
                  <a:schemeClr val="tx1">
                    <a:tint val="75000"/>
                  </a:schemeClr>
                </a:solidFill>
              </a:defRPr>
            </a:lvl7pPr>
            <a:lvl8pPr marL="4266453" indent="0" algn="l" rtl="0">
              <a:buNone/>
              <a:defRPr sz="1900">
                <a:solidFill>
                  <a:schemeClr val="tx1">
                    <a:tint val="75000"/>
                  </a:schemeClr>
                </a:solidFill>
              </a:defRPr>
            </a:lvl8pPr>
            <a:lvl9pPr marL="4875947" indent="0" algn="l" rtl="0">
              <a:buNone/>
              <a:defRPr sz="1900">
                <a:solidFill>
                  <a:schemeClr val="tx1">
                    <a:tint val="75000"/>
                  </a:schemeClr>
                </a:solidFill>
              </a:defRPr>
            </a:lvl9pPr>
          </a:lstStyle>
          <a:p>
            <a:pPr lvl="0" rtl="0"/>
            <a:r>
              <a:rPr lang="zh-CN" altLang="en-US"/>
              <a:t>编辑母版文本样式</a:t>
            </a:r>
          </a:p>
        </p:txBody>
      </p:sp>
      <p:sp>
        <p:nvSpPr>
          <p:cNvPr id="4" name="日期占位符 3"/>
          <p:cNvSpPr>
            <a:spLocks noGrp="1"/>
          </p:cNvSpPr>
          <p:nvPr>
            <p:ph type="dt" sz="half" idx="10"/>
          </p:nvPr>
        </p:nvSpPr>
        <p:spPr/>
        <p:txBody>
          <a:bodyPr rtlCol="0"/>
          <a:lstStyle/>
          <a:p>
            <a:fld id="{A0F08F57-8AF4-4192-8C0E-F86A12100C7B}" type="datetime1">
              <a:rPr lang="zh-CN" altLang="en-US" smtClean="0"/>
              <a:pPr/>
              <a:t>2017/10/19</a:t>
            </a:fld>
            <a:endParaRPr lang="zh-CN" altLang="en-US" dirty="0"/>
          </a:p>
        </p:txBody>
      </p:sp>
      <p:sp>
        <p:nvSpPr>
          <p:cNvPr id="5" name="页脚占位符 4"/>
          <p:cNvSpPr>
            <a:spLocks noGrp="1"/>
          </p:cNvSpPr>
          <p:nvPr>
            <p:ph type="ftr" sz="quarter" idx="11"/>
          </p:nvPr>
        </p:nvSpPr>
        <p:spPr/>
        <p:txBody>
          <a:bodyPr rtlCol="0"/>
          <a:lstStyle/>
          <a:p>
            <a:pPr rtl="0"/>
            <a:endParaRPr lang="zh-CN" altLang="en-US" dirty="0"/>
          </a:p>
        </p:txBody>
      </p:sp>
      <p:sp>
        <p:nvSpPr>
          <p:cNvPr id="6" name="灯片编号占位符 5"/>
          <p:cNvSpPr>
            <a:spLocks noGrp="1"/>
          </p:cNvSpPr>
          <p:nvPr>
            <p:ph type="sldNum" sz="quarter" idx="12"/>
          </p:nvPr>
        </p:nvSpPr>
        <p:spPr/>
        <p:txBody>
          <a:bodyPr rtlCol="0"/>
          <a:lstStyle/>
          <a:p>
            <a:pPr rtl="0"/>
            <a:fld id="{C014DD1E-5D91-48A3-AD6D-45FBA980D106}" type="slidenum">
              <a:rPr lang="en-US" altLang="zh-CN" smtClean="0"/>
              <a:t>‹#›</a:t>
            </a:fld>
            <a:endParaRPr lang="zh-CN" altLang="en-US" dirty="0"/>
          </a:p>
        </p:txBody>
      </p:sp>
    </p:spTree>
    <p:extLst>
      <p:ext uri="{BB962C8B-B14F-4D97-AF65-F5344CB8AC3E}">
        <p14:creationId xmlns:p14="http://schemas.microsoft.com/office/powerpoint/2010/main" val="361633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lstStyle/>
          <a:p>
            <a:pPr rtl="0"/>
            <a:r>
              <a:rPr lang="zh-CN" altLang="en-US"/>
              <a:t>单击此处编辑母版标题样式</a:t>
            </a:r>
            <a:endParaRPr lang="zh-CN" altLang="en-US" dirty="0"/>
          </a:p>
        </p:txBody>
      </p:sp>
      <p:sp>
        <p:nvSpPr>
          <p:cNvPr id="3" name="内容占位符 2"/>
          <p:cNvSpPr>
            <a:spLocks noGrp="1"/>
          </p:cNvSpPr>
          <p:nvPr>
            <p:ph sz="half" idx="1"/>
          </p:nvPr>
        </p:nvSpPr>
        <p:spPr>
          <a:xfrm>
            <a:off x="1218883" y="1706880"/>
            <a:ext cx="5078677" cy="4465320"/>
          </a:xfrm>
        </p:spPr>
        <p:txBody>
          <a:bodyPr rtlCol="0">
            <a:norm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a:lvl7pPr>
            <a:lvl8pPr algn="l" rtl="0">
              <a:defRPr sz="2000" baseline="0"/>
            </a:lvl8pPr>
            <a:lvl9pPr algn="l" rtl="0">
              <a:defRPr sz="2000" baseline="0"/>
            </a:lvl9pPr>
          </a:lstStyle>
          <a:p>
            <a:pPr lvl="0" rtl="0"/>
            <a:r>
              <a:rPr lang="zh-CN" altLang="en-US"/>
              <a:t>编辑母版文本样式</a:t>
            </a:r>
          </a:p>
          <a:p>
            <a:pPr lvl="1" rtl="0"/>
            <a:r>
              <a:rPr lang="zh-CN" altLang="en-US"/>
              <a:t>第二级</a:t>
            </a:r>
          </a:p>
          <a:p>
            <a:pPr lvl="2" rtl="0"/>
            <a:r>
              <a:rPr lang="zh-CN" altLang="en-US"/>
              <a:t>第三级</a:t>
            </a:r>
          </a:p>
          <a:p>
            <a:pPr lvl="3" rtl="0"/>
            <a:r>
              <a:rPr lang="zh-CN" altLang="en-US"/>
              <a:t>第四级</a:t>
            </a:r>
          </a:p>
          <a:p>
            <a:pPr lvl="4" rtl="0"/>
            <a:r>
              <a:rPr lang="zh-CN" altLang="en-US"/>
              <a:t>第五级</a:t>
            </a:r>
            <a:endParaRPr lang="zh-CN" altLang="en-US" dirty="0"/>
          </a:p>
        </p:txBody>
      </p:sp>
      <p:sp>
        <p:nvSpPr>
          <p:cNvPr id="4" name="内容占位符 3"/>
          <p:cNvSpPr>
            <a:spLocks noGrp="1"/>
          </p:cNvSpPr>
          <p:nvPr>
            <p:ph sz="half" idx="2"/>
          </p:nvPr>
        </p:nvSpPr>
        <p:spPr>
          <a:xfrm>
            <a:off x="6500707" y="1706880"/>
            <a:ext cx="5078677" cy="4465320"/>
          </a:xfrm>
        </p:spPr>
        <p:txBody>
          <a:bodyPr rtlCol="0">
            <a:norm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a:lvl7pPr>
            <a:lvl8pPr algn="l" rtl="0">
              <a:defRPr sz="2000"/>
            </a:lvl8pPr>
            <a:lvl9pPr algn="l" rtl="0">
              <a:defRPr sz="2000"/>
            </a:lvl9pPr>
          </a:lstStyle>
          <a:p>
            <a:pPr lvl="0" rtl="0"/>
            <a:r>
              <a:rPr lang="zh-CN" altLang="en-US"/>
              <a:t>编辑母版文本样式</a:t>
            </a:r>
          </a:p>
          <a:p>
            <a:pPr lvl="1" rtl="0"/>
            <a:r>
              <a:rPr lang="zh-CN" altLang="en-US"/>
              <a:t>第二级</a:t>
            </a:r>
          </a:p>
          <a:p>
            <a:pPr lvl="2" rtl="0"/>
            <a:r>
              <a:rPr lang="zh-CN" altLang="en-US"/>
              <a:t>第三级</a:t>
            </a:r>
          </a:p>
          <a:p>
            <a:pPr lvl="3" rtl="0"/>
            <a:r>
              <a:rPr lang="zh-CN" altLang="en-US"/>
              <a:t>第四级</a:t>
            </a:r>
          </a:p>
          <a:p>
            <a:pPr lvl="4" rtl="0"/>
            <a:r>
              <a:rPr lang="zh-CN" altLang="en-US"/>
              <a:t>第五级</a:t>
            </a:r>
            <a:endParaRPr lang="zh-CN" altLang="en-US" dirty="0"/>
          </a:p>
        </p:txBody>
      </p:sp>
      <p:sp>
        <p:nvSpPr>
          <p:cNvPr id="5" name="日期占位符 4"/>
          <p:cNvSpPr>
            <a:spLocks noGrp="1"/>
          </p:cNvSpPr>
          <p:nvPr>
            <p:ph type="dt" sz="half" idx="10"/>
          </p:nvPr>
        </p:nvSpPr>
        <p:spPr/>
        <p:txBody>
          <a:bodyPr rtlCol="0"/>
          <a:lstStyle/>
          <a:p>
            <a:fld id="{A0F08F57-8AF4-4192-8C0E-F86A12100C7B}" type="datetime1">
              <a:rPr lang="zh-CN" altLang="en-US" smtClean="0"/>
              <a:pPr/>
              <a:t>2017/10/19</a:t>
            </a:fld>
            <a:endParaRPr lang="zh-CN" altLang="en-US" dirty="0"/>
          </a:p>
        </p:txBody>
      </p:sp>
      <p:sp>
        <p:nvSpPr>
          <p:cNvPr id="6" name="页脚占位符 5"/>
          <p:cNvSpPr>
            <a:spLocks noGrp="1"/>
          </p:cNvSpPr>
          <p:nvPr>
            <p:ph type="ftr" sz="quarter" idx="11"/>
          </p:nvPr>
        </p:nvSpPr>
        <p:spPr/>
        <p:txBody>
          <a:bodyPr rtlCol="0"/>
          <a:lstStyle/>
          <a:p>
            <a:pPr rtl="0"/>
            <a:endParaRPr lang="zh-CN" altLang="en-US" dirty="0"/>
          </a:p>
        </p:txBody>
      </p:sp>
      <p:sp>
        <p:nvSpPr>
          <p:cNvPr id="7" name="灯片编号占位符 6"/>
          <p:cNvSpPr>
            <a:spLocks noGrp="1"/>
          </p:cNvSpPr>
          <p:nvPr>
            <p:ph type="sldNum" sz="quarter" idx="12"/>
          </p:nvPr>
        </p:nvSpPr>
        <p:spPr/>
        <p:txBody>
          <a:bodyPr rtlCol="0"/>
          <a:lstStyle/>
          <a:p>
            <a:pPr rtl="0"/>
            <a:fld id="{C014DD1E-5D91-48A3-AD6D-45FBA980D106}" type="slidenum">
              <a:rPr lang="en-US" altLang="zh-CN" smtClean="0"/>
              <a:t>‹#›</a:t>
            </a:fld>
            <a:endParaRPr lang="zh-CN" altLang="en-US" dirty="0"/>
          </a:p>
        </p:txBody>
      </p:sp>
    </p:spTree>
    <p:extLst>
      <p:ext uri="{BB962C8B-B14F-4D97-AF65-F5344CB8AC3E}">
        <p14:creationId xmlns:p14="http://schemas.microsoft.com/office/powerpoint/2010/main" val="355764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lstStyle>
            <a:lvl1pPr algn="l" rtl="0">
              <a:defRPr/>
            </a:lvl1pPr>
          </a:lstStyle>
          <a:p>
            <a:pPr rtl="0"/>
            <a:r>
              <a:rPr lang="zh-CN" altLang="en-US"/>
              <a:t>单击此处编辑母版标题样式</a:t>
            </a:r>
            <a:endParaRPr lang="zh-CN" altLang="en-US" dirty="0"/>
          </a:p>
        </p:txBody>
      </p:sp>
      <p:sp>
        <p:nvSpPr>
          <p:cNvPr id="3" name="文本占位符 2"/>
          <p:cNvSpPr>
            <a:spLocks noGrp="1"/>
          </p:cNvSpPr>
          <p:nvPr>
            <p:ph type="body" idx="1"/>
          </p:nvPr>
        </p:nvSpPr>
        <p:spPr>
          <a:xfrm>
            <a:off x="1218883" y="1701800"/>
            <a:ext cx="5082740" cy="914400"/>
          </a:xfrm>
        </p:spPr>
        <p:txBody>
          <a:bodyPr rtlCol="0" anchor="b">
            <a:normAutofit/>
          </a:bodyPr>
          <a:lstStyle>
            <a:lvl1pPr marL="0" indent="0" algn="l" rtl="0">
              <a:spcBef>
                <a:spcPts val="0"/>
              </a:spcBef>
              <a:buNone/>
              <a:defRPr sz="2800" b="0" cap="all" spc="200" baseline="0">
                <a:solidFill>
                  <a:schemeClr val="accent1"/>
                </a:solidFill>
              </a:defRPr>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zh-CN" altLang="en-US"/>
              <a:t>编辑母版文本样式</a:t>
            </a:r>
          </a:p>
        </p:txBody>
      </p:sp>
      <p:sp>
        <p:nvSpPr>
          <p:cNvPr id="4" name="内容占位符 3"/>
          <p:cNvSpPr>
            <a:spLocks noGrp="1"/>
          </p:cNvSpPr>
          <p:nvPr>
            <p:ph sz="half" idx="2"/>
          </p:nvPr>
        </p:nvSpPr>
        <p:spPr>
          <a:xfrm>
            <a:off x="1218883" y="2717800"/>
            <a:ext cx="5078677" cy="3454400"/>
          </a:xfrm>
        </p:spPr>
        <p:txBody>
          <a:bodyPr rtlCol="0">
            <a:no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baseline="0"/>
            </a:lvl7pPr>
            <a:lvl8pPr algn="l" rtl="0">
              <a:defRPr sz="2000" baseline="0"/>
            </a:lvl8pPr>
            <a:lvl9pPr algn="l" rtl="0">
              <a:defRPr sz="2000" baseline="0"/>
            </a:lvl9pPr>
          </a:lstStyle>
          <a:p>
            <a:pPr lvl="0" rtl="0"/>
            <a:r>
              <a:rPr lang="zh-CN" altLang="en-US"/>
              <a:t>编辑母版文本样式</a:t>
            </a:r>
          </a:p>
          <a:p>
            <a:pPr lvl="1" rtl="0"/>
            <a:r>
              <a:rPr lang="zh-CN" altLang="en-US"/>
              <a:t>第二级</a:t>
            </a:r>
          </a:p>
          <a:p>
            <a:pPr lvl="2" rtl="0"/>
            <a:r>
              <a:rPr lang="zh-CN" altLang="en-US"/>
              <a:t>第三级</a:t>
            </a:r>
          </a:p>
          <a:p>
            <a:pPr lvl="3" rtl="0"/>
            <a:r>
              <a:rPr lang="zh-CN" altLang="en-US"/>
              <a:t>第四级</a:t>
            </a:r>
          </a:p>
          <a:p>
            <a:pPr lvl="4" rtl="0"/>
            <a:r>
              <a:rPr lang="zh-CN" altLang="en-US"/>
              <a:t>第五级</a:t>
            </a:r>
            <a:endParaRPr lang="zh-CN" altLang="en-US" dirty="0"/>
          </a:p>
        </p:txBody>
      </p:sp>
      <p:sp>
        <p:nvSpPr>
          <p:cNvPr id="5" name="文本占位符 4"/>
          <p:cNvSpPr>
            <a:spLocks noGrp="1"/>
          </p:cNvSpPr>
          <p:nvPr>
            <p:ph type="body" sz="quarter" idx="3"/>
          </p:nvPr>
        </p:nvSpPr>
        <p:spPr>
          <a:xfrm>
            <a:off x="6496644" y="1701800"/>
            <a:ext cx="5082740" cy="914400"/>
          </a:xfrm>
        </p:spPr>
        <p:txBody>
          <a:bodyPr rtlCol="0" anchor="b">
            <a:normAutofit/>
          </a:bodyPr>
          <a:lstStyle>
            <a:lvl1pPr marL="0" indent="0" algn="l" rtl="0">
              <a:spcBef>
                <a:spcPts val="0"/>
              </a:spcBef>
              <a:buNone/>
              <a:defRPr sz="2800" b="0" cap="all" spc="200" baseline="0">
                <a:solidFill>
                  <a:schemeClr val="accent1"/>
                </a:solidFill>
              </a:defRPr>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zh-CN" altLang="en-US"/>
              <a:t>编辑母版文本样式</a:t>
            </a:r>
          </a:p>
        </p:txBody>
      </p:sp>
      <p:sp>
        <p:nvSpPr>
          <p:cNvPr id="6" name="内容占位符 5"/>
          <p:cNvSpPr>
            <a:spLocks noGrp="1"/>
          </p:cNvSpPr>
          <p:nvPr>
            <p:ph sz="quarter" idx="4"/>
          </p:nvPr>
        </p:nvSpPr>
        <p:spPr>
          <a:xfrm>
            <a:off x="6500707" y="2717800"/>
            <a:ext cx="5078677" cy="3454400"/>
          </a:xfrm>
        </p:spPr>
        <p:txBody>
          <a:bodyPr rtlCol="0">
            <a:no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baseline="0"/>
            </a:lvl6pPr>
            <a:lvl7pPr algn="l" rtl="0">
              <a:defRPr sz="2000" baseline="0"/>
            </a:lvl7pPr>
            <a:lvl8pPr algn="l" rtl="0">
              <a:defRPr sz="2000" baseline="0"/>
            </a:lvl8pPr>
            <a:lvl9pPr algn="l" rtl="0">
              <a:defRPr sz="2000" baseline="0"/>
            </a:lvl9pPr>
          </a:lstStyle>
          <a:p>
            <a:pPr lvl="0" rtl="0"/>
            <a:r>
              <a:rPr lang="zh-CN" altLang="en-US"/>
              <a:t>编辑母版文本样式</a:t>
            </a:r>
          </a:p>
          <a:p>
            <a:pPr lvl="1" rtl="0"/>
            <a:r>
              <a:rPr lang="zh-CN" altLang="en-US"/>
              <a:t>第二级</a:t>
            </a:r>
          </a:p>
          <a:p>
            <a:pPr lvl="2" rtl="0"/>
            <a:r>
              <a:rPr lang="zh-CN" altLang="en-US"/>
              <a:t>第三级</a:t>
            </a:r>
          </a:p>
          <a:p>
            <a:pPr lvl="3" rtl="0"/>
            <a:r>
              <a:rPr lang="zh-CN" altLang="en-US"/>
              <a:t>第四级</a:t>
            </a:r>
          </a:p>
          <a:p>
            <a:pPr lvl="4" rtl="0"/>
            <a:r>
              <a:rPr lang="zh-CN" altLang="en-US"/>
              <a:t>第五级</a:t>
            </a:r>
            <a:endParaRPr lang="zh-CN" altLang="en-US" dirty="0"/>
          </a:p>
        </p:txBody>
      </p:sp>
      <p:sp>
        <p:nvSpPr>
          <p:cNvPr id="7" name="日期占位符 6"/>
          <p:cNvSpPr>
            <a:spLocks noGrp="1"/>
          </p:cNvSpPr>
          <p:nvPr>
            <p:ph type="dt" sz="half" idx="10"/>
          </p:nvPr>
        </p:nvSpPr>
        <p:spPr/>
        <p:txBody>
          <a:bodyPr rtlCol="0"/>
          <a:lstStyle/>
          <a:p>
            <a:fld id="{A0F08F57-8AF4-4192-8C0E-F86A12100C7B}" type="datetime1">
              <a:rPr lang="zh-CN" altLang="en-US" smtClean="0"/>
              <a:pPr/>
              <a:t>2017/10/19</a:t>
            </a:fld>
            <a:endParaRPr lang="zh-CN" altLang="en-US" dirty="0"/>
          </a:p>
        </p:txBody>
      </p:sp>
      <p:sp>
        <p:nvSpPr>
          <p:cNvPr id="8" name="页脚占位符 7"/>
          <p:cNvSpPr>
            <a:spLocks noGrp="1"/>
          </p:cNvSpPr>
          <p:nvPr>
            <p:ph type="ftr" sz="quarter" idx="11"/>
          </p:nvPr>
        </p:nvSpPr>
        <p:spPr/>
        <p:txBody>
          <a:bodyPr rtlCol="0"/>
          <a:lstStyle/>
          <a:p>
            <a:pPr rtl="0"/>
            <a:endParaRPr lang="zh-CN" altLang="en-US" dirty="0"/>
          </a:p>
        </p:txBody>
      </p:sp>
      <p:sp>
        <p:nvSpPr>
          <p:cNvPr id="9" name="灯片编号占位符 8"/>
          <p:cNvSpPr>
            <a:spLocks noGrp="1"/>
          </p:cNvSpPr>
          <p:nvPr>
            <p:ph type="sldNum" sz="quarter" idx="12"/>
          </p:nvPr>
        </p:nvSpPr>
        <p:spPr/>
        <p:txBody>
          <a:bodyPr rtlCol="0"/>
          <a:lstStyle/>
          <a:p>
            <a:pPr rtl="0"/>
            <a:fld id="{C014DD1E-5D91-48A3-AD6D-45FBA980D106}" type="slidenum">
              <a:rPr lang="en-US" altLang="zh-CN" smtClean="0"/>
              <a:t>‹#›</a:t>
            </a:fld>
            <a:endParaRPr lang="zh-CN" altLang="en-US" dirty="0"/>
          </a:p>
        </p:txBody>
      </p:sp>
    </p:spTree>
    <p:extLst>
      <p:ext uri="{BB962C8B-B14F-4D97-AF65-F5344CB8AC3E}">
        <p14:creationId xmlns:p14="http://schemas.microsoft.com/office/powerpoint/2010/main" val="59538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lstStyle/>
          <a:p>
            <a:pPr rtl="0"/>
            <a:r>
              <a:rPr lang="zh-CN" altLang="en-US"/>
              <a:t>单击此处编辑母版标题样式</a:t>
            </a:r>
            <a:endParaRPr lang="zh-CN" altLang="en-US" dirty="0"/>
          </a:p>
        </p:txBody>
      </p:sp>
      <p:sp>
        <p:nvSpPr>
          <p:cNvPr id="3" name="日期占位符 2"/>
          <p:cNvSpPr>
            <a:spLocks noGrp="1"/>
          </p:cNvSpPr>
          <p:nvPr>
            <p:ph type="dt" sz="half" idx="10"/>
          </p:nvPr>
        </p:nvSpPr>
        <p:spPr/>
        <p:txBody>
          <a:bodyPr rtlCol="0"/>
          <a:lstStyle/>
          <a:p>
            <a:fld id="{A0F08F57-8AF4-4192-8C0E-F86A12100C7B}" type="datetime1">
              <a:rPr lang="zh-CN" altLang="en-US" smtClean="0"/>
              <a:pPr/>
              <a:t>2017/10/19</a:t>
            </a:fld>
            <a:endParaRPr lang="zh-CN" altLang="en-US" dirty="0"/>
          </a:p>
        </p:txBody>
      </p:sp>
      <p:sp>
        <p:nvSpPr>
          <p:cNvPr id="4" name="页脚占位符 3"/>
          <p:cNvSpPr>
            <a:spLocks noGrp="1"/>
          </p:cNvSpPr>
          <p:nvPr>
            <p:ph type="ftr" sz="quarter" idx="11"/>
          </p:nvPr>
        </p:nvSpPr>
        <p:spPr/>
        <p:txBody>
          <a:bodyPr rtlCol="0"/>
          <a:lstStyle/>
          <a:p>
            <a:pPr rtl="0"/>
            <a:endParaRPr lang="zh-CN" altLang="en-US" dirty="0"/>
          </a:p>
        </p:txBody>
      </p:sp>
      <p:sp>
        <p:nvSpPr>
          <p:cNvPr id="5" name="灯片编号占位符 4"/>
          <p:cNvSpPr>
            <a:spLocks noGrp="1"/>
          </p:cNvSpPr>
          <p:nvPr>
            <p:ph type="sldNum" sz="quarter" idx="12"/>
          </p:nvPr>
        </p:nvSpPr>
        <p:spPr/>
        <p:txBody>
          <a:bodyPr rtlCol="0"/>
          <a:lstStyle/>
          <a:p>
            <a:pPr rtl="0"/>
            <a:fld id="{C014DD1E-5D91-48A3-AD6D-45FBA980D106}" type="slidenum">
              <a:rPr lang="en-US" altLang="zh-CN" smtClean="0"/>
              <a:t>‹#›</a:t>
            </a:fld>
            <a:endParaRPr lang="zh-CN" altLang="en-US" dirty="0"/>
          </a:p>
        </p:txBody>
      </p:sp>
    </p:spTree>
    <p:extLst>
      <p:ext uri="{BB962C8B-B14F-4D97-AF65-F5344CB8AC3E}">
        <p14:creationId xmlns:p14="http://schemas.microsoft.com/office/powerpoint/2010/main" val="15152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rtlCol="0"/>
          <a:lstStyle/>
          <a:p>
            <a:fld id="{A0F08F57-8AF4-4192-8C0E-F86A12100C7B}" type="datetime1">
              <a:rPr lang="zh-CN" altLang="en-US" smtClean="0"/>
              <a:pPr/>
              <a:t>2017/10/19</a:t>
            </a:fld>
            <a:endParaRPr lang="zh-CN" altLang="en-US" dirty="0"/>
          </a:p>
        </p:txBody>
      </p:sp>
      <p:sp>
        <p:nvSpPr>
          <p:cNvPr id="3" name="页脚占位符 2"/>
          <p:cNvSpPr>
            <a:spLocks noGrp="1"/>
          </p:cNvSpPr>
          <p:nvPr>
            <p:ph type="ftr" sz="quarter" idx="11"/>
          </p:nvPr>
        </p:nvSpPr>
        <p:spPr/>
        <p:txBody>
          <a:bodyPr rtlCol="0"/>
          <a:lstStyle/>
          <a:p>
            <a:pPr rtl="0"/>
            <a:endParaRPr lang="zh-CN" altLang="en-US" dirty="0"/>
          </a:p>
        </p:txBody>
      </p:sp>
      <p:sp>
        <p:nvSpPr>
          <p:cNvPr id="4" name="灯片编号占位符 3"/>
          <p:cNvSpPr>
            <a:spLocks noGrp="1"/>
          </p:cNvSpPr>
          <p:nvPr>
            <p:ph type="sldNum" sz="quarter" idx="12"/>
          </p:nvPr>
        </p:nvSpPr>
        <p:spPr/>
        <p:txBody>
          <a:bodyPr rtlCol="0"/>
          <a:lstStyle/>
          <a:p>
            <a:pPr rtl="0"/>
            <a:fld id="{C014DD1E-5D91-48A3-AD6D-45FBA980D106}" type="slidenum">
              <a:rPr lang="en-US" altLang="zh-CN" smtClean="0"/>
              <a:t>‹#›</a:t>
            </a:fld>
            <a:endParaRPr lang="zh-CN" altLang="en-US" dirty="0"/>
          </a:p>
        </p:txBody>
      </p:sp>
    </p:spTree>
    <p:extLst>
      <p:ext uri="{BB962C8B-B14F-4D97-AF65-F5344CB8AC3E}">
        <p14:creationId xmlns:p14="http://schemas.microsoft.com/office/powerpoint/2010/main" val="217247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带标题的内容">
    <p:spTree>
      <p:nvGrpSpPr>
        <p:cNvPr id="1" name=""/>
        <p:cNvGrpSpPr/>
        <p:nvPr/>
      </p:nvGrpSpPr>
      <p:grpSpPr>
        <a:xfrm>
          <a:off x="0" y="0"/>
          <a:ext cx="0" cy="0"/>
          <a:chOff x="0" y="0"/>
          <a:chExt cx="0" cy="0"/>
        </a:xfrm>
      </p:grpSpPr>
      <p:sp>
        <p:nvSpPr>
          <p:cNvPr id="2" name="标题 1"/>
          <p:cNvSpPr>
            <a:spLocks noGrp="1"/>
          </p:cNvSpPr>
          <p:nvPr>
            <p:ph type="title"/>
          </p:nvPr>
        </p:nvSpPr>
        <p:spPr>
          <a:xfrm>
            <a:off x="1218882" y="1701800"/>
            <a:ext cx="4062942" cy="2438400"/>
          </a:xfrm>
        </p:spPr>
        <p:txBody>
          <a:bodyPr rtlCol="0" anchor="b">
            <a:normAutofit/>
          </a:bodyPr>
          <a:lstStyle>
            <a:lvl1pPr algn="l" rtl="0">
              <a:defRPr sz="2800" b="0" cap="all" spc="200" baseline="0">
                <a:solidFill>
                  <a:schemeClr val="accent1"/>
                </a:solidFill>
              </a:defRPr>
            </a:lvl1pPr>
          </a:lstStyle>
          <a:p>
            <a:pPr rtl="0"/>
            <a:r>
              <a:rPr lang="zh-CN" altLang="en-US"/>
              <a:t>单击此处编辑母版标题样式</a:t>
            </a:r>
            <a:endParaRPr lang="zh-CN" altLang="en-US" dirty="0"/>
          </a:p>
        </p:txBody>
      </p:sp>
      <p:sp>
        <p:nvSpPr>
          <p:cNvPr id="4" name="文本占位符 3"/>
          <p:cNvSpPr>
            <a:spLocks noGrp="1"/>
          </p:cNvSpPr>
          <p:nvPr>
            <p:ph type="body" sz="half" idx="2"/>
          </p:nvPr>
        </p:nvSpPr>
        <p:spPr>
          <a:xfrm>
            <a:off x="1218882" y="4241800"/>
            <a:ext cx="4062942" cy="1930400"/>
          </a:xfrm>
        </p:spPr>
        <p:txBody>
          <a:bodyPr rtlCol="0">
            <a:normAutofit/>
          </a:bodyPr>
          <a:lstStyle>
            <a:lvl1pPr marL="0" indent="0" algn="l" rtl="0">
              <a:buNone/>
              <a:defRPr sz="20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zh-CN" altLang="en-US"/>
              <a:t>编辑母版文本样式</a:t>
            </a:r>
          </a:p>
        </p:txBody>
      </p:sp>
      <p:sp>
        <p:nvSpPr>
          <p:cNvPr id="3" name="内容占位符 2"/>
          <p:cNvSpPr>
            <a:spLocks noGrp="1"/>
          </p:cNvSpPr>
          <p:nvPr>
            <p:ph idx="1"/>
          </p:nvPr>
        </p:nvSpPr>
        <p:spPr>
          <a:xfrm>
            <a:off x="5484971" y="584200"/>
            <a:ext cx="6094413" cy="5588000"/>
          </a:xfrm>
        </p:spPr>
        <p:txBody>
          <a:bodyPr rtlCol="0">
            <a:normAutofit/>
          </a:bodyPr>
          <a:lstStyle>
            <a:lvl1pPr algn="l" rtl="0">
              <a:defRPr sz="2800"/>
            </a:lvl1pPr>
            <a:lvl2pPr algn="l" rtl="0">
              <a:defRPr sz="2400"/>
            </a:lvl2pPr>
            <a:lvl3pPr algn="l" rtl="0">
              <a:defRPr sz="2000"/>
            </a:lvl3pPr>
            <a:lvl4pPr algn="l" rtl="0">
              <a:defRPr sz="2000"/>
            </a:lvl4pPr>
            <a:lvl5pPr algn="l" rtl="0">
              <a:defRPr sz="2000"/>
            </a:lvl5pPr>
            <a:lvl6pPr algn="l" rtl="0">
              <a:defRPr sz="2000"/>
            </a:lvl6pPr>
            <a:lvl7pPr algn="l" rtl="0">
              <a:defRPr sz="2000"/>
            </a:lvl7pPr>
            <a:lvl8pPr algn="l" rtl="0">
              <a:defRPr sz="2000" baseline="0"/>
            </a:lvl8pPr>
            <a:lvl9pPr algn="l" rtl="0">
              <a:defRPr sz="2000" baseline="0"/>
            </a:lvl9pPr>
          </a:lstStyle>
          <a:p>
            <a:pPr lvl="0" rtl="0"/>
            <a:r>
              <a:rPr lang="zh-CN" altLang="en-US"/>
              <a:t>编辑母版文本样式</a:t>
            </a:r>
          </a:p>
          <a:p>
            <a:pPr lvl="1" rtl="0"/>
            <a:r>
              <a:rPr lang="zh-CN" altLang="en-US"/>
              <a:t>第二级</a:t>
            </a:r>
          </a:p>
          <a:p>
            <a:pPr lvl="2" rtl="0"/>
            <a:r>
              <a:rPr lang="zh-CN" altLang="en-US"/>
              <a:t>第三级</a:t>
            </a:r>
          </a:p>
          <a:p>
            <a:pPr lvl="3" rtl="0"/>
            <a:r>
              <a:rPr lang="zh-CN" altLang="en-US"/>
              <a:t>第四级</a:t>
            </a:r>
          </a:p>
          <a:p>
            <a:pPr lvl="4" rtl="0"/>
            <a:r>
              <a:rPr lang="zh-CN" altLang="en-US"/>
              <a:t>第五级</a:t>
            </a:r>
            <a:endParaRPr lang="zh-CN" altLang="en-US" dirty="0"/>
          </a:p>
        </p:txBody>
      </p:sp>
      <p:sp>
        <p:nvSpPr>
          <p:cNvPr id="5" name="日期占位符 4"/>
          <p:cNvSpPr>
            <a:spLocks noGrp="1"/>
          </p:cNvSpPr>
          <p:nvPr>
            <p:ph type="dt" sz="half" idx="10"/>
          </p:nvPr>
        </p:nvSpPr>
        <p:spPr/>
        <p:txBody>
          <a:bodyPr rtlCol="0"/>
          <a:lstStyle/>
          <a:p>
            <a:fld id="{A0F08F57-8AF4-4192-8C0E-F86A12100C7B}" type="datetime1">
              <a:rPr lang="zh-CN" altLang="en-US" smtClean="0"/>
              <a:pPr/>
              <a:t>2017/10/19</a:t>
            </a:fld>
            <a:endParaRPr lang="zh-CN" altLang="en-US" dirty="0"/>
          </a:p>
        </p:txBody>
      </p:sp>
      <p:sp>
        <p:nvSpPr>
          <p:cNvPr id="6" name="页脚占位符 5"/>
          <p:cNvSpPr>
            <a:spLocks noGrp="1"/>
          </p:cNvSpPr>
          <p:nvPr>
            <p:ph type="ftr" sz="quarter" idx="11"/>
          </p:nvPr>
        </p:nvSpPr>
        <p:spPr/>
        <p:txBody>
          <a:bodyPr rtlCol="0"/>
          <a:lstStyle/>
          <a:p>
            <a:pPr rtl="0"/>
            <a:endParaRPr lang="zh-CN" altLang="en-US" dirty="0"/>
          </a:p>
        </p:txBody>
      </p:sp>
      <p:sp>
        <p:nvSpPr>
          <p:cNvPr id="7" name="灯片编号占位符 6"/>
          <p:cNvSpPr>
            <a:spLocks noGrp="1"/>
          </p:cNvSpPr>
          <p:nvPr>
            <p:ph type="sldNum" sz="quarter" idx="12"/>
          </p:nvPr>
        </p:nvSpPr>
        <p:spPr/>
        <p:txBody>
          <a:bodyPr rtlCol="0"/>
          <a:lstStyle/>
          <a:p>
            <a:pPr rtl="0"/>
            <a:fld id="{C014DD1E-5D91-48A3-AD6D-45FBA980D106}" type="slidenum">
              <a:rPr lang="en-US" altLang="zh-CN" smtClean="0"/>
              <a:t>‹#›</a:t>
            </a:fld>
            <a:endParaRPr lang="zh-CN" altLang="en-US" dirty="0"/>
          </a:p>
        </p:txBody>
      </p:sp>
    </p:spTree>
    <p:extLst>
      <p:ext uri="{BB962C8B-B14F-4D97-AF65-F5344CB8AC3E}">
        <p14:creationId xmlns:p14="http://schemas.microsoft.com/office/powerpoint/2010/main" val="161813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带标题的图片">
    <p:spTree>
      <p:nvGrpSpPr>
        <p:cNvPr id="1" name=""/>
        <p:cNvGrpSpPr/>
        <p:nvPr/>
      </p:nvGrpSpPr>
      <p:grpSpPr>
        <a:xfrm>
          <a:off x="0" y="0"/>
          <a:ext cx="0" cy="0"/>
          <a:chOff x="0" y="0"/>
          <a:chExt cx="0" cy="0"/>
        </a:xfrm>
      </p:grpSpPr>
      <p:sp>
        <p:nvSpPr>
          <p:cNvPr id="2" name="标题 1"/>
          <p:cNvSpPr>
            <a:spLocks noGrp="1"/>
          </p:cNvSpPr>
          <p:nvPr>
            <p:ph type="title"/>
          </p:nvPr>
        </p:nvSpPr>
        <p:spPr>
          <a:xfrm>
            <a:off x="1218882" y="1701800"/>
            <a:ext cx="4062942" cy="2438400"/>
          </a:xfrm>
        </p:spPr>
        <p:txBody>
          <a:bodyPr rtlCol="0" anchor="b">
            <a:normAutofit/>
          </a:bodyPr>
          <a:lstStyle>
            <a:lvl1pPr algn="l" rtl="0">
              <a:defRPr sz="2800" b="0" cap="all" spc="200" baseline="0">
                <a:solidFill>
                  <a:schemeClr val="accent1"/>
                </a:solidFill>
              </a:defRPr>
            </a:lvl1pPr>
          </a:lstStyle>
          <a:p>
            <a:pPr rtl="0"/>
            <a:r>
              <a:rPr lang="zh-CN" altLang="en-US"/>
              <a:t>单击此处编辑母版标题样式</a:t>
            </a:r>
            <a:endParaRPr lang="zh-CN" altLang="en-US" dirty="0"/>
          </a:p>
        </p:txBody>
      </p:sp>
      <p:sp>
        <p:nvSpPr>
          <p:cNvPr id="4" name="文本占位符 3"/>
          <p:cNvSpPr>
            <a:spLocks noGrp="1"/>
          </p:cNvSpPr>
          <p:nvPr>
            <p:ph type="body" sz="half" idx="2"/>
          </p:nvPr>
        </p:nvSpPr>
        <p:spPr>
          <a:xfrm>
            <a:off x="1218882" y="4241800"/>
            <a:ext cx="4062942" cy="1930400"/>
          </a:xfrm>
        </p:spPr>
        <p:txBody>
          <a:bodyPr rtlCol="0">
            <a:normAutofit/>
          </a:bodyPr>
          <a:lstStyle>
            <a:lvl1pPr marL="0" indent="0" algn="l" rtl="0">
              <a:buNone/>
              <a:defRPr sz="20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zh-CN" altLang="en-US"/>
              <a:t>编辑母版文本样式</a:t>
            </a:r>
          </a:p>
        </p:txBody>
      </p:sp>
      <p:sp>
        <p:nvSpPr>
          <p:cNvPr id="3" name="图片占位符 2" descr="为添加图像预留的空占位符。单击占位符，选择要添加的图像。"/>
          <p:cNvSpPr>
            <a:spLocks noGrp="1"/>
          </p:cNvSpPr>
          <p:nvPr>
            <p:ph type="pic" idx="1"/>
          </p:nvPr>
        </p:nvSpPr>
        <p:spPr>
          <a:xfrm>
            <a:off x="5484971" y="584200"/>
            <a:ext cx="6094413" cy="5588000"/>
          </a:xfrm>
          <a:ln w="12700">
            <a:solidFill>
              <a:schemeClr val="bg1">
                <a:lumMod val="75000"/>
                <a:lumOff val="25000"/>
              </a:schemeClr>
            </a:solidFill>
            <a:miter lim="800000"/>
          </a:ln>
        </p:spPr>
        <p:txBody>
          <a:bodyPr rtlCol="0">
            <a:normAutofit/>
          </a:bodyPr>
          <a:lstStyle>
            <a:lvl1pPr marL="0" indent="0" algn="l" rtl="0">
              <a:buNone/>
              <a:defRPr sz="2800"/>
            </a:lvl1pPr>
            <a:lvl2pPr marL="609493" indent="0" algn="l" rtl="0">
              <a:buNone/>
              <a:defRPr sz="3700"/>
            </a:lvl2pPr>
            <a:lvl3pPr marL="1218987" indent="0" algn="l" rtl="0">
              <a:buNone/>
              <a:defRPr sz="3200"/>
            </a:lvl3pPr>
            <a:lvl4pPr marL="1828480" indent="0" algn="l" rtl="0">
              <a:buNone/>
              <a:defRPr sz="2700"/>
            </a:lvl4pPr>
            <a:lvl5pPr marL="2437973" indent="0" algn="l" rtl="0">
              <a:buNone/>
              <a:defRPr sz="2700"/>
            </a:lvl5pPr>
            <a:lvl6pPr marL="3047467" indent="0" algn="l" rtl="0">
              <a:buNone/>
              <a:defRPr sz="2700"/>
            </a:lvl6pPr>
            <a:lvl7pPr marL="3656960" indent="0" algn="l" rtl="0">
              <a:buNone/>
              <a:defRPr sz="2700"/>
            </a:lvl7pPr>
            <a:lvl8pPr marL="4266453" indent="0" algn="l" rtl="0">
              <a:buNone/>
              <a:defRPr sz="2700"/>
            </a:lvl8pPr>
            <a:lvl9pPr marL="4875947" indent="0" algn="l" rtl="0">
              <a:buNone/>
              <a:defRPr sz="2700"/>
            </a:lvl9pPr>
          </a:lstStyle>
          <a:p>
            <a:pPr rtl="0"/>
            <a:r>
              <a:rPr lang="zh-CN" altLang="en-US"/>
              <a:t>单击图标添加图片</a:t>
            </a:r>
            <a:endParaRPr lang="zh-CN" altLang="en-US" dirty="0"/>
          </a:p>
        </p:txBody>
      </p:sp>
      <p:sp>
        <p:nvSpPr>
          <p:cNvPr id="5" name="日期占位符 4"/>
          <p:cNvSpPr>
            <a:spLocks noGrp="1"/>
          </p:cNvSpPr>
          <p:nvPr>
            <p:ph type="dt" sz="half" idx="10"/>
          </p:nvPr>
        </p:nvSpPr>
        <p:spPr/>
        <p:txBody>
          <a:bodyPr rtlCol="0"/>
          <a:lstStyle/>
          <a:p>
            <a:fld id="{A0F08F57-8AF4-4192-8C0E-F86A12100C7B}" type="datetime1">
              <a:rPr lang="zh-CN" altLang="en-US" smtClean="0"/>
              <a:pPr/>
              <a:t>2017/10/19</a:t>
            </a:fld>
            <a:endParaRPr lang="zh-CN" altLang="en-US" dirty="0"/>
          </a:p>
        </p:txBody>
      </p:sp>
      <p:sp>
        <p:nvSpPr>
          <p:cNvPr id="6" name="页脚占位符 5"/>
          <p:cNvSpPr>
            <a:spLocks noGrp="1"/>
          </p:cNvSpPr>
          <p:nvPr>
            <p:ph type="ftr" sz="quarter" idx="11"/>
          </p:nvPr>
        </p:nvSpPr>
        <p:spPr/>
        <p:txBody>
          <a:bodyPr rtlCol="0"/>
          <a:lstStyle/>
          <a:p>
            <a:pPr rtl="0"/>
            <a:endParaRPr lang="zh-CN" altLang="en-US" dirty="0"/>
          </a:p>
        </p:txBody>
      </p:sp>
      <p:sp>
        <p:nvSpPr>
          <p:cNvPr id="7" name="灯片编号占位符 6"/>
          <p:cNvSpPr>
            <a:spLocks noGrp="1"/>
          </p:cNvSpPr>
          <p:nvPr>
            <p:ph type="sldNum" sz="quarter" idx="12"/>
          </p:nvPr>
        </p:nvSpPr>
        <p:spPr/>
        <p:txBody>
          <a:bodyPr rtlCol="0"/>
          <a:lstStyle/>
          <a:p>
            <a:pPr rtl="0"/>
            <a:fld id="{C014DD1E-5D91-48A3-AD6D-45FBA980D106}" type="slidenum">
              <a:rPr lang="en-US" altLang="zh-CN" smtClean="0"/>
              <a:t>‹#›</a:t>
            </a:fld>
            <a:endParaRPr lang="zh-CN" altLang="en-US" dirty="0"/>
          </a:p>
        </p:txBody>
      </p:sp>
    </p:spTree>
    <p:extLst>
      <p:ext uri="{BB962C8B-B14F-4D97-AF65-F5344CB8AC3E}">
        <p14:creationId xmlns:p14="http://schemas.microsoft.com/office/powerpoint/2010/main" val="422343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lstStyle/>
          <a:p>
            <a:pPr rtl="0"/>
            <a:r>
              <a:rPr lang="zh-CN" altLang="en-US"/>
              <a:t>单击此处编辑母版标题样式</a:t>
            </a:r>
            <a:endParaRPr lang="zh-CN" altLang="en-US" dirty="0"/>
          </a:p>
        </p:txBody>
      </p:sp>
      <p:sp>
        <p:nvSpPr>
          <p:cNvPr id="3" name="垂直文本占位符 2"/>
          <p:cNvSpPr>
            <a:spLocks noGrp="1"/>
          </p:cNvSpPr>
          <p:nvPr>
            <p:ph type="body" orient="vert" idx="1"/>
          </p:nvPr>
        </p:nvSpPr>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zh-CN" altLang="en-US"/>
              <a:t>编辑母版文本样式</a:t>
            </a:r>
          </a:p>
          <a:p>
            <a:pPr lvl="1" rtl="0"/>
            <a:r>
              <a:rPr lang="zh-CN" altLang="en-US"/>
              <a:t>第二级</a:t>
            </a:r>
          </a:p>
          <a:p>
            <a:pPr lvl="2" rtl="0"/>
            <a:r>
              <a:rPr lang="zh-CN" altLang="en-US"/>
              <a:t>第三级</a:t>
            </a:r>
          </a:p>
          <a:p>
            <a:pPr lvl="3" rtl="0"/>
            <a:r>
              <a:rPr lang="zh-CN" altLang="en-US"/>
              <a:t>第四级</a:t>
            </a:r>
          </a:p>
          <a:p>
            <a:pPr lvl="4" rtl="0"/>
            <a:r>
              <a:rPr lang="zh-CN" altLang="en-US"/>
              <a:t>第五级</a:t>
            </a:r>
            <a:endParaRPr lang="zh-CN" altLang="en-US" dirty="0"/>
          </a:p>
        </p:txBody>
      </p:sp>
      <p:sp>
        <p:nvSpPr>
          <p:cNvPr id="4" name="日期占位符 3"/>
          <p:cNvSpPr>
            <a:spLocks noGrp="1"/>
          </p:cNvSpPr>
          <p:nvPr>
            <p:ph type="dt" sz="half" idx="10"/>
          </p:nvPr>
        </p:nvSpPr>
        <p:spPr/>
        <p:txBody>
          <a:bodyPr rtlCol="0"/>
          <a:lstStyle/>
          <a:p>
            <a:fld id="{A0F08F57-8AF4-4192-8C0E-F86A12100C7B}" type="datetime1">
              <a:rPr lang="zh-CN" altLang="en-US" smtClean="0"/>
              <a:pPr/>
              <a:t>2017/10/19</a:t>
            </a:fld>
            <a:endParaRPr lang="zh-CN" altLang="en-US" dirty="0"/>
          </a:p>
        </p:txBody>
      </p:sp>
      <p:sp>
        <p:nvSpPr>
          <p:cNvPr id="5" name="页脚占位符 4"/>
          <p:cNvSpPr>
            <a:spLocks noGrp="1"/>
          </p:cNvSpPr>
          <p:nvPr>
            <p:ph type="ftr" sz="quarter" idx="11"/>
          </p:nvPr>
        </p:nvSpPr>
        <p:spPr/>
        <p:txBody>
          <a:bodyPr rtlCol="0"/>
          <a:lstStyle/>
          <a:p>
            <a:pPr rtl="0"/>
            <a:endParaRPr lang="zh-CN" altLang="en-US" dirty="0"/>
          </a:p>
        </p:txBody>
      </p:sp>
      <p:sp>
        <p:nvSpPr>
          <p:cNvPr id="6" name="灯片编号占位符 5"/>
          <p:cNvSpPr>
            <a:spLocks noGrp="1"/>
          </p:cNvSpPr>
          <p:nvPr>
            <p:ph type="sldNum" sz="quarter" idx="12"/>
          </p:nvPr>
        </p:nvSpPr>
        <p:spPr/>
        <p:txBody>
          <a:bodyPr rtlCol="0"/>
          <a:lstStyle/>
          <a:p>
            <a:pPr rtl="0"/>
            <a:fld id="{C014DD1E-5D91-48A3-AD6D-45FBA980D106}" type="slidenum">
              <a:rPr lang="en-US" altLang="zh-CN" smtClean="0"/>
              <a:t>‹#›</a:t>
            </a:fld>
            <a:endParaRPr lang="zh-CN" altLang="en-US" dirty="0"/>
          </a:p>
        </p:txBody>
      </p:sp>
    </p:spTree>
    <p:extLst>
      <p:ext uri="{BB962C8B-B14F-4D97-AF65-F5344CB8AC3E}">
        <p14:creationId xmlns:p14="http://schemas.microsoft.com/office/powerpoint/2010/main" val="199667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垂直标题 1"/>
          <p:cNvSpPr>
            <a:spLocks noGrp="1"/>
          </p:cNvSpPr>
          <p:nvPr>
            <p:ph type="title" orient="vert"/>
          </p:nvPr>
        </p:nvSpPr>
        <p:spPr>
          <a:xfrm>
            <a:off x="8836898" y="584200"/>
            <a:ext cx="2742486" cy="5588000"/>
          </a:xfrm>
        </p:spPr>
        <p:txBody>
          <a:bodyPr vert="eaVert" rtlCol="0"/>
          <a:lstStyle/>
          <a:p>
            <a:pPr rtl="0"/>
            <a:r>
              <a:rPr lang="zh-CN" altLang="en-US"/>
              <a:t>单击此处编辑母版标题样式</a:t>
            </a:r>
            <a:endParaRPr lang="zh-CN" altLang="en-US" dirty="0"/>
          </a:p>
        </p:txBody>
      </p:sp>
      <p:sp>
        <p:nvSpPr>
          <p:cNvPr id="3" name="垂直文本占位符 2"/>
          <p:cNvSpPr>
            <a:spLocks noGrp="1"/>
          </p:cNvSpPr>
          <p:nvPr>
            <p:ph type="body" orient="vert" idx="1"/>
          </p:nvPr>
        </p:nvSpPr>
        <p:spPr>
          <a:xfrm>
            <a:off x="1218882" y="584200"/>
            <a:ext cx="7414869" cy="5588000"/>
          </a:xfrm>
        </p:spPr>
        <p:txBody>
          <a:bodyPr vert="eaVert" rtlCol="0"/>
          <a:lstStyle>
            <a:lvl5pPr algn="l" rtl="0">
              <a:defRPr/>
            </a:lvl5pPr>
            <a:lvl6pPr algn="l" rtl="0">
              <a:defRPr/>
            </a:lvl6pPr>
            <a:lvl7pPr algn="l" rtl="0">
              <a:defRPr/>
            </a:lvl7pPr>
            <a:lvl8pPr algn="l" rtl="0">
              <a:defRPr/>
            </a:lvl8pPr>
            <a:lvl9pPr algn="l" rtl="0">
              <a:defRPr/>
            </a:lvl9pPr>
          </a:lstStyle>
          <a:p>
            <a:pPr lvl="0" rtl="0"/>
            <a:r>
              <a:rPr lang="zh-CN" altLang="en-US"/>
              <a:t>编辑母版文本样式</a:t>
            </a:r>
          </a:p>
          <a:p>
            <a:pPr lvl="1" rtl="0"/>
            <a:r>
              <a:rPr lang="zh-CN" altLang="en-US"/>
              <a:t>第二级</a:t>
            </a:r>
          </a:p>
          <a:p>
            <a:pPr lvl="2" rtl="0"/>
            <a:r>
              <a:rPr lang="zh-CN" altLang="en-US"/>
              <a:t>第三级</a:t>
            </a:r>
          </a:p>
          <a:p>
            <a:pPr lvl="3" rtl="0"/>
            <a:r>
              <a:rPr lang="zh-CN" altLang="en-US"/>
              <a:t>第四级</a:t>
            </a:r>
          </a:p>
          <a:p>
            <a:pPr lvl="4" rtl="0"/>
            <a:r>
              <a:rPr lang="zh-CN" altLang="en-US"/>
              <a:t>第五级</a:t>
            </a:r>
            <a:endParaRPr lang="zh-CN" altLang="en-US" dirty="0"/>
          </a:p>
        </p:txBody>
      </p:sp>
      <p:sp>
        <p:nvSpPr>
          <p:cNvPr id="4" name="日期占位符 3"/>
          <p:cNvSpPr>
            <a:spLocks noGrp="1"/>
          </p:cNvSpPr>
          <p:nvPr>
            <p:ph type="dt" sz="half" idx="10"/>
          </p:nvPr>
        </p:nvSpPr>
        <p:spPr/>
        <p:txBody>
          <a:bodyPr rtlCol="0"/>
          <a:lstStyle/>
          <a:p>
            <a:fld id="{A0F08F57-8AF4-4192-8C0E-F86A12100C7B}" type="datetime1">
              <a:rPr lang="zh-CN" altLang="en-US" smtClean="0"/>
              <a:pPr/>
              <a:t>2017/10/19</a:t>
            </a:fld>
            <a:endParaRPr lang="zh-CN" altLang="en-US" dirty="0"/>
          </a:p>
        </p:txBody>
      </p:sp>
      <p:sp>
        <p:nvSpPr>
          <p:cNvPr id="5" name="页脚占位符 4"/>
          <p:cNvSpPr>
            <a:spLocks noGrp="1"/>
          </p:cNvSpPr>
          <p:nvPr>
            <p:ph type="ftr" sz="quarter" idx="11"/>
          </p:nvPr>
        </p:nvSpPr>
        <p:spPr/>
        <p:txBody>
          <a:bodyPr rtlCol="0"/>
          <a:lstStyle/>
          <a:p>
            <a:pPr rtl="0"/>
            <a:endParaRPr lang="zh-CN" altLang="en-US" dirty="0"/>
          </a:p>
        </p:txBody>
      </p:sp>
      <p:sp>
        <p:nvSpPr>
          <p:cNvPr id="6" name="灯片编号占位符 5"/>
          <p:cNvSpPr>
            <a:spLocks noGrp="1"/>
          </p:cNvSpPr>
          <p:nvPr>
            <p:ph type="sldNum" sz="quarter" idx="12"/>
          </p:nvPr>
        </p:nvSpPr>
        <p:spPr/>
        <p:txBody>
          <a:bodyPr rtlCol="0"/>
          <a:lstStyle/>
          <a:p>
            <a:pPr rtl="0"/>
            <a:fld id="{C014DD1E-5D91-48A3-AD6D-45FBA980D106}" type="slidenum">
              <a:rPr lang="en-US" altLang="zh-CN" smtClean="0"/>
              <a:t>‹#›</a:t>
            </a:fld>
            <a:endParaRPr lang="zh-CN" altLang="en-US" dirty="0"/>
          </a:p>
        </p:txBody>
      </p:sp>
    </p:spTree>
    <p:extLst>
      <p:ext uri="{BB962C8B-B14F-4D97-AF65-F5344CB8AC3E}">
        <p14:creationId xmlns:p14="http://schemas.microsoft.com/office/powerpoint/2010/main" val="59588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100000"/>
                <a:shade val="0"/>
                <a:satMod val="100000"/>
              </a:schemeClr>
            </a:gs>
            <a:gs pos="85000">
              <a:schemeClr val="bg2">
                <a:tint val="100000"/>
                <a:shade val="30000"/>
                <a:satMod val="100000"/>
              </a:schemeClr>
            </a:gs>
            <a:gs pos="100000">
              <a:schemeClr val="bg2">
                <a:shade val="60000"/>
                <a:satMod val="100000"/>
              </a:schemeClr>
            </a:gs>
          </a:gsLst>
          <a:lin ang="3600000" scaled="0"/>
          <a:tileRect/>
        </a:gradFill>
        <a:effectLst/>
      </p:bgPr>
    </p:bg>
    <p:spTree>
      <p:nvGrpSpPr>
        <p:cNvPr id="1" name=""/>
        <p:cNvGrpSpPr/>
        <p:nvPr/>
      </p:nvGrpSpPr>
      <p:grpSpPr>
        <a:xfrm>
          <a:off x="0" y="0"/>
          <a:ext cx="0" cy="0"/>
          <a:chOff x="0" y="0"/>
          <a:chExt cx="0" cy="0"/>
        </a:xfrm>
      </p:grpSpPr>
      <p:grpSp>
        <p:nvGrpSpPr>
          <p:cNvPr id="15" name="左侧行"/>
          <p:cNvGrpSpPr/>
          <p:nvPr/>
        </p:nvGrpSpPr>
        <p:grpSpPr>
          <a:xfrm>
            <a:off x="-15870" y="-3174"/>
            <a:ext cx="819993" cy="5229225"/>
            <a:chOff x="-11906" y="-2381"/>
            <a:chExt cx="615155" cy="3921919"/>
          </a:xfrm>
        </p:grpSpPr>
        <p:sp>
          <p:nvSpPr>
            <p:cNvPr id="10" name="任意多边形 9"/>
            <p:cNvSpPr/>
            <p:nvPr/>
          </p:nvSpPr>
          <p:spPr>
            <a:xfrm>
              <a:off x="-9526" y="0"/>
              <a:ext cx="612775" cy="3919538"/>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Lst>
              <a:ahLst/>
              <a:cxnLst>
                <a:cxn ang="0">
                  <a:pos x="connsiteX0" y="connsiteY0"/>
                </a:cxn>
                <a:cxn ang="0">
                  <a:pos x="connsiteX1" y="connsiteY1"/>
                </a:cxn>
                <a:cxn ang="0">
                  <a:pos x="connsiteX2" y="connsiteY2"/>
                </a:cxn>
              </a:cxnLst>
              <a:rect l="l" t="t" r="r" b="b"/>
              <a:pathLst>
                <a:path w="612775" h="3919538">
                  <a:moveTo>
                    <a:pt x="0" y="3919538"/>
                  </a:moveTo>
                  <a:lnTo>
                    <a:pt x="612775" y="2984500"/>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dirty="0">
                <a:latin typeface="微软雅黑" panose="020B0503020204020204" pitchFamily="34" charset="-122"/>
                <a:ea typeface="微软雅黑" panose="020B0503020204020204" pitchFamily="34" charset="-122"/>
              </a:endParaRPr>
            </a:p>
          </p:txBody>
        </p:sp>
        <p:sp>
          <p:nvSpPr>
            <p:cNvPr id="11" name="任意多边形(F) 10"/>
            <p:cNvSpPr/>
            <p:nvPr/>
          </p:nvSpPr>
          <p:spPr>
            <a:xfrm>
              <a:off x="-11906" y="0"/>
              <a:ext cx="410751" cy="3421856"/>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Lst>
              <a:ahLst/>
              <a:cxnLst>
                <a:cxn ang="0">
                  <a:pos x="connsiteX0" y="connsiteY0"/>
                </a:cxn>
                <a:cxn ang="0">
                  <a:pos x="connsiteX1" y="connsiteY1"/>
                </a:cxn>
                <a:cxn ang="0">
                  <a:pos x="connsiteX2" y="connsiteY2"/>
                </a:cxn>
              </a:cxnLst>
              <a:rect l="l" t="t" r="r" b="b"/>
              <a:pathLst>
                <a:path w="410751" h="3421856">
                  <a:moveTo>
                    <a:pt x="0" y="3421856"/>
                  </a:moveTo>
                  <a:lnTo>
                    <a:pt x="410751" y="2798680"/>
                  </a:lnTo>
                  <a:lnTo>
                    <a:pt x="409575" y="0"/>
                  </a:ln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dirty="0">
                <a:latin typeface="微软雅黑" panose="020B0503020204020204" pitchFamily="34" charset="-122"/>
                <a:ea typeface="微软雅黑" panose="020B0503020204020204" pitchFamily="34" charset="-122"/>
              </a:endParaRPr>
            </a:p>
          </p:txBody>
        </p:sp>
        <p:sp>
          <p:nvSpPr>
            <p:cNvPr id="14" name="任意多边形(F) 13"/>
            <p:cNvSpPr/>
            <p:nvPr/>
          </p:nvSpPr>
          <p:spPr>
            <a:xfrm>
              <a:off x="-7144" y="-2381"/>
              <a:ext cx="238919" cy="29765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Lst>
              <a:ahLst/>
              <a:cxnLst>
                <a:cxn ang="0">
                  <a:pos x="connsiteX0" y="connsiteY0"/>
                </a:cxn>
                <a:cxn ang="0">
                  <a:pos x="connsiteX1" y="connsiteY1"/>
                </a:cxn>
                <a:cxn ang="0">
                  <a:pos x="connsiteX2" y="connsiteY2"/>
                </a:cxn>
              </a:cxnLst>
              <a:rect l="l" t="t" r="r" b="b"/>
              <a:pathLst>
                <a:path w="238919" h="2976561">
                  <a:moveTo>
                    <a:pt x="0" y="2976561"/>
                  </a:moveTo>
                  <a:lnTo>
                    <a:pt x="238919" y="2616170"/>
                  </a:lnTo>
                  <a:cubicBezTo>
                    <a:pt x="238654" y="1744113"/>
                    <a:pt x="238390" y="872057"/>
                    <a:pt x="238125"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dirty="0">
                <a:latin typeface="微软雅黑" panose="020B0503020204020204" pitchFamily="34" charset="-122"/>
                <a:ea typeface="微软雅黑" panose="020B0503020204020204" pitchFamily="34" charset="-122"/>
              </a:endParaRPr>
            </a:p>
          </p:txBody>
        </p:sp>
      </p:grpSp>
      <p:sp>
        <p:nvSpPr>
          <p:cNvPr id="2" name="标题占位符 1"/>
          <p:cNvSpPr>
            <a:spLocks noGrp="1"/>
          </p:cNvSpPr>
          <p:nvPr>
            <p:ph type="title"/>
          </p:nvPr>
        </p:nvSpPr>
        <p:spPr>
          <a:xfrm>
            <a:off x="1218883" y="274637"/>
            <a:ext cx="10360501" cy="1223963"/>
          </a:xfrm>
          <a:prstGeom prst="rect">
            <a:avLst/>
          </a:prstGeom>
        </p:spPr>
        <p:txBody>
          <a:bodyPr vert="horz" lIns="121899" tIns="60949" rIns="121899" bIns="60949" rtlCol="0" anchor="b">
            <a:normAutofit/>
          </a:bodyPr>
          <a:lstStyle/>
          <a:p>
            <a:pPr rtl="0"/>
            <a:r>
              <a:rPr lang="zh-CN" altLang="en-US" dirty="0"/>
              <a:t>单击此处编辑母版标题样式</a:t>
            </a:r>
          </a:p>
        </p:txBody>
      </p:sp>
      <p:sp>
        <p:nvSpPr>
          <p:cNvPr id="3" name="文本占位符 2"/>
          <p:cNvSpPr>
            <a:spLocks noGrp="1"/>
          </p:cNvSpPr>
          <p:nvPr>
            <p:ph type="body" idx="1"/>
          </p:nvPr>
        </p:nvSpPr>
        <p:spPr>
          <a:xfrm>
            <a:off x="1218883" y="1701797"/>
            <a:ext cx="10360501" cy="4462272"/>
          </a:xfrm>
          <a:prstGeom prst="rect">
            <a:avLst/>
          </a:prstGeom>
        </p:spPr>
        <p:txBody>
          <a:bodyPr vert="horz" lIns="121899" tIns="60949" rIns="121899" bIns="60949" rtlCol="0">
            <a:normAutofit/>
          </a:bodyPr>
          <a:lstStyle/>
          <a:p>
            <a:pPr lvl="0" rtl="0"/>
            <a:r>
              <a:rPr lang="zh-CN" altLang="en-US" dirty="0"/>
              <a:t>编辑母版文本样式</a:t>
            </a:r>
          </a:p>
          <a:p>
            <a:pPr lvl="1" rtl="0"/>
            <a:r>
              <a:rPr lang="zh-CN" altLang="en-US" dirty="0"/>
              <a:t>第二级</a:t>
            </a:r>
          </a:p>
          <a:p>
            <a:pPr lvl="2" rtl="0"/>
            <a:r>
              <a:rPr lang="zh-CN" altLang="en-US" dirty="0"/>
              <a:t>第三级</a:t>
            </a:r>
          </a:p>
          <a:p>
            <a:pPr lvl="3" rtl="0"/>
            <a:r>
              <a:rPr lang="zh-CN" altLang="en-US" dirty="0"/>
              <a:t>第四级</a:t>
            </a:r>
          </a:p>
          <a:p>
            <a:pPr lvl="4" rtl="0"/>
            <a:r>
              <a:rPr lang="zh-CN" altLang="en-US" dirty="0"/>
              <a:t>第五级</a:t>
            </a:r>
          </a:p>
        </p:txBody>
      </p:sp>
      <p:sp>
        <p:nvSpPr>
          <p:cNvPr id="4" name="日期占位符 3"/>
          <p:cNvSpPr>
            <a:spLocks noGrp="1"/>
          </p:cNvSpPr>
          <p:nvPr>
            <p:ph type="dt" sz="half" idx="2"/>
          </p:nvPr>
        </p:nvSpPr>
        <p:spPr>
          <a:xfrm>
            <a:off x="1218882" y="6356352"/>
            <a:ext cx="2234618" cy="365125"/>
          </a:xfrm>
          <a:prstGeom prst="rect">
            <a:avLst/>
          </a:prstGeom>
        </p:spPr>
        <p:txBody>
          <a:bodyPr vert="horz" lIns="121899" tIns="60949" rIns="121899" bIns="60949" rtlCol="0" anchor="ctr"/>
          <a:lstStyle>
            <a:lvl1pPr algn="l" rtl="0">
              <a:defRPr sz="1200">
                <a:solidFill>
                  <a:schemeClr val="tx1">
                    <a:tint val="75000"/>
                  </a:schemeClr>
                </a:solidFill>
                <a:latin typeface="微软雅黑" panose="020B0503020204020204" pitchFamily="34" charset="-122"/>
                <a:ea typeface="微软雅黑" panose="020B0503020204020204" pitchFamily="34" charset="-122"/>
              </a:defRPr>
            </a:lvl1pPr>
          </a:lstStyle>
          <a:p>
            <a:fld id="{A0F08F57-8AF4-4192-8C0E-F86A12100C7B}" type="datetime1">
              <a:rPr lang="zh-CN" altLang="en-US" smtClean="0"/>
              <a:pPr/>
              <a:t>2017/10/19</a:t>
            </a:fld>
            <a:endParaRPr lang="zh-CN" altLang="en-US" dirty="0"/>
          </a:p>
        </p:txBody>
      </p:sp>
      <p:sp>
        <p:nvSpPr>
          <p:cNvPr id="5" name="页脚占位符 4"/>
          <p:cNvSpPr>
            <a:spLocks noGrp="1"/>
          </p:cNvSpPr>
          <p:nvPr>
            <p:ph type="ftr" sz="quarter" idx="3"/>
          </p:nvPr>
        </p:nvSpPr>
        <p:spPr>
          <a:xfrm>
            <a:off x="3453501" y="6356352"/>
            <a:ext cx="5281824" cy="365125"/>
          </a:xfrm>
          <a:prstGeom prst="rect">
            <a:avLst/>
          </a:prstGeom>
        </p:spPr>
        <p:txBody>
          <a:bodyPr vert="horz" lIns="121899" tIns="60949" rIns="121899" bIns="60949" rtlCol="0" anchor="ctr"/>
          <a:lstStyle>
            <a:lvl1pPr algn="ctr" rtl="0">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10563649" y="6356352"/>
            <a:ext cx="1015735" cy="365125"/>
          </a:xfrm>
          <a:prstGeom prst="rect">
            <a:avLst/>
          </a:prstGeom>
        </p:spPr>
        <p:txBody>
          <a:bodyPr vert="horz" lIns="121899" tIns="60949" rIns="121899" bIns="60949" rtlCol="0" anchor="ctr"/>
          <a:lstStyle>
            <a:lvl1pPr algn="r" rtl="0">
              <a:defRPr sz="1200">
                <a:solidFill>
                  <a:schemeClr val="tx1">
                    <a:tint val="75000"/>
                  </a:schemeClr>
                </a:solidFill>
                <a:latin typeface="微软雅黑" panose="020B0503020204020204" pitchFamily="34" charset="-122"/>
                <a:ea typeface="微软雅黑" panose="020B0503020204020204" pitchFamily="34" charset="-122"/>
              </a:defRPr>
            </a:lvl1pPr>
          </a:lstStyle>
          <a:p>
            <a:fld id="{C014DD1E-5D91-48A3-AD6D-45FBA980D106}" type="slidenum">
              <a:rPr lang="en-US" altLang="zh-CN" smtClean="0"/>
              <a:pPr/>
              <a:t>‹#›</a:t>
            </a:fld>
            <a:endParaRPr lang="zh-CN" altLang="en-US" dirty="0"/>
          </a:p>
        </p:txBody>
      </p:sp>
    </p:spTree>
    <p:extLst>
      <p:ext uri="{BB962C8B-B14F-4D97-AF65-F5344CB8AC3E}">
        <p14:creationId xmlns:p14="http://schemas.microsoft.com/office/powerpoint/2010/main" val="13952758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90000"/>
        </a:lnSpc>
        <a:spcBef>
          <a:spcPct val="0"/>
        </a:spcBef>
        <a:buNone/>
        <a:defRPr sz="3600" kern="1200">
          <a:solidFill>
            <a:schemeClr val="tx1"/>
          </a:solidFill>
          <a:latin typeface="微软雅黑" panose="020B0503020204020204" pitchFamily="34" charset="-122"/>
          <a:ea typeface="微软雅黑" panose="020B0503020204020204" pitchFamily="34" charset="-122"/>
          <a:cs typeface="+mj-cs"/>
        </a:defRPr>
      </a:lvl1pPr>
    </p:titleStyle>
    <p:body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12" Type="http://schemas.openxmlformats.org/officeDocument/2006/relationships/image" Target="../media/image1.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24.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63.pn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5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5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5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625176" y="1484784"/>
            <a:ext cx="9221764" cy="1099667"/>
          </a:xfrm>
        </p:spPr>
        <p:txBody>
          <a:bodyPr rtlCol="0">
            <a:normAutofit/>
          </a:bodyPr>
          <a:lstStyle/>
          <a:p>
            <a:r>
              <a:rPr lang="en-US" altLang="zh-CN" sz="4000" b="1" dirty="0"/>
              <a:t>                                ----</a:t>
            </a:r>
            <a:r>
              <a:rPr lang="zh-CN" altLang="zh-CN" sz="3100" b="1" dirty="0"/>
              <a:t>工程勘察数据</a:t>
            </a:r>
            <a:r>
              <a:rPr lang="zh-CN" altLang="en-US" sz="3100" b="1" dirty="0"/>
              <a:t>系统</a:t>
            </a:r>
            <a:endParaRPr lang="zh-CN" altLang="zh-CN" sz="3100" dirty="0"/>
          </a:p>
        </p:txBody>
      </p:sp>
      <p:sp>
        <p:nvSpPr>
          <p:cNvPr id="5" name="副标题 4"/>
          <p:cNvSpPr>
            <a:spLocks noGrp="1"/>
          </p:cNvSpPr>
          <p:nvPr>
            <p:ph type="subTitle" idx="1"/>
          </p:nvPr>
        </p:nvSpPr>
        <p:spPr>
          <a:xfrm>
            <a:off x="3862164" y="3356992"/>
            <a:ext cx="4494492" cy="2016224"/>
          </a:xfrm>
        </p:spPr>
        <p:txBody>
          <a:bodyPr rtlCol="0">
            <a:normAutofit/>
          </a:bodyPr>
          <a:lstStyle/>
          <a:p>
            <a:r>
              <a:rPr lang="zh-CN" altLang="en-US" dirty="0">
                <a:latin typeface="Salesforce Sans"/>
                <a:ea typeface="微软雅黑" panose="020B0503020204020204" pitchFamily="34" charset="-122"/>
                <a:sym typeface="Salesforce Sans"/>
              </a:rPr>
              <a:t>黑龙江省勘察设计协会</a:t>
            </a:r>
            <a:endParaRPr lang="en-US" altLang="zh-CN" dirty="0">
              <a:latin typeface="Salesforce Sans"/>
              <a:ea typeface="微软雅黑" panose="020B0503020204020204" pitchFamily="34" charset="-122"/>
              <a:sym typeface="Salesforce Sans"/>
            </a:endParaRPr>
          </a:p>
          <a:p>
            <a:endParaRPr lang="en-US" altLang="zh-CN" dirty="0">
              <a:latin typeface="Salesforce Sans"/>
              <a:sym typeface="Salesforce Sans"/>
            </a:endParaRPr>
          </a:p>
          <a:p>
            <a:r>
              <a:rPr lang="zh-CN" altLang="en-US" dirty="0">
                <a:latin typeface="Salesforce Sans"/>
                <a:ea typeface="微软雅黑" panose="020B0503020204020204" pitchFamily="34" charset="-122"/>
                <a:sym typeface="Salesforce Sans"/>
              </a:rPr>
              <a:t>      二</a:t>
            </a:r>
            <a:r>
              <a:rPr lang="en-US" altLang="zh-CN" dirty="0">
                <a:latin typeface="Salesforce Sans"/>
                <a:ea typeface="微软雅黑" panose="020B0503020204020204" pitchFamily="34" charset="-122"/>
                <a:sym typeface="Salesforce Sans"/>
              </a:rPr>
              <a:t>0</a:t>
            </a:r>
            <a:r>
              <a:rPr lang="zh-CN" altLang="en-US" dirty="0">
                <a:latin typeface="Salesforce Sans"/>
                <a:ea typeface="微软雅黑" panose="020B0503020204020204" pitchFamily="34" charset="-122"/>
                <a:sym typeface="Salesforce Sans"/>
              </a:rPr>
              <a:t>一七年十月</a:t>
            </a:r>
          </a:p>
        </p:txBody>
      </p:sp>
      <p:sp>
        <p:nvSpPr>
          <p:cNvPr id="6" name="标题 1">
            <a:extLst>
              <a:ext uri="{FF2B5EF4-FFF2-40B4-BE49-F238E27FC236}">
                <a16:creationId xmlns:a16="http://schemas.microsoft.com/office/drawing/2014/main" id="{A633CA48-025B-4274-B1B0-1FA197BD0C9E}"/>
              </a:ext>
            </a:extLst>
          </p:cNvPr>
          <p:cNvSpPr txBox="1">
            <a:spLocks/>
          </p:cNvSpPr>
          <p:nvPr/>
        </p:nvSpPr>
        <p:spPr>
          <a:xfrm>
            <a:off x="1498528" y="385117"/>
            <a:ext cx="9221764" cy="1099667"/>
          </a:xfrm>
          <a:prstGeom prst="rect">
            <a:avLst/>
          </a:prstGeom>
        </p:spPr>
        <p:txBody>
          <a:bodyPr vert="horz" lIns="121899" tIns="60949" rIns="121899" bIns="60949" rtlCol="0" anchor="b">
            <a:normAutofit/>
          </a:bodyPr>
          <a:lstStyle>
            <a:lvl1pPr algn="l" defTabSz="1218987" rtl="0" eaLnBrk="1" latinLnBrk="0" hangingPunct="1">
              <a:lnSpc>
                <a:spcPct val="90000"/>
              </a:lnSpc>
              <a:spcBef>
                <a:spcPct val="0"/>
              </a:spcBef>
              <a:buNone/>
              <a:defRPr sz="54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4000" b="1" dirty="0"/>
              <a:t>黑龙江省勘察设计行业信息化服务平台</a:t>
            </a:r>
            <a:endParaRPr lang="zh-CN" altLang="zh-CN" sz="4000" dirty="0"/>
          </a:p>
        </p:txBody>
      </p:sp>
    </p:spTree>
    <p:extLst>
      <p:ext uri="{BB962C8B-B14F-4D97-AF65-F5344CB8AC3E}">
        <p14:creationId xmlns:p14="http://schemas.microsoft.com/office/powerpoint/2010/main" val="1177426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内容占位符 13"/>
          <p:cNvSpPr>
            <a:spLocks noGrp="1"/>
          </p:cNvSpPr>
          <p:nvPr>
            <p:ph idx="1"/>
          </p:nvPr>
        </p:nvSpPr>
        <p:spPr>
          <a:xfrm>
            <a:off x="1845940" y="692696"/>
            <a:ext cx="7866488" cy="2808312"/>
          </a:xfrm>
        </p:spPr>
        <p:txBody>
          <a:bodyPr rtlCol="0">
            <a:noAutofit/>
          </a:bodyPr>
          <a:lstStyle/>
          <a:p>
            <a:pPr>
              <a:lnSpc>
                <a:spcPct val="250000"/>
              </a:lnSpc>
            </a:pPr>
            <a:r>
              <a:rPr lang="zh-CN" altLang="en-US" sz="3200" dirty="0">
                <a:latin typeface="Salesforce Sans"/>
                <a:sym typeface="Salesforce Sans"/>
              </a:rPr>
              <a:t>一、工程勘察数据服务平台整体介绍</a:t>
            </a:r>
            <a:endParaRPr lang="en-US" altLang="zh-CN" sz="3200" dirty="0">
              <a:latin typeface="Salesforce Sans"/>
              <a:ea typeface="微软雅黑" panose="020B0503020204020204" pitchFamily="34" charset="-122"/>
              <a:sym typeface="Salesforce Sans"/>
            </a:endParaRPr>
          </a:p>
          <a:p>
            <a:pPr>
              <a:lnSpc>
                <a:spcPct val="250000"/>
              </a:lnSpc>
            </a:pPr>
            <a:r>
              <a:rPr lang="zh-CN" altLang="en-US" sz="3200" dirty="0">
                <a:latin typeface="Salesforce Sans"/>
                <a:sym typeface="Salesforce Sans"/>
              </a:rPr>
              <a:t>二、工程勘察数据服务平台</a:t>
            </a:r>
            <a:r>
              <a:rPr lang="zh-CN" altLang="en-US" sz="3200" dirty="0"/>
              <a:t>操作说明</a:t>
            </a:r>
            <a:endParaRPr lang="en-US" altLang="zh-CN" sz="3200" dirty="0"/>
          </a:p>
        </p:txBody>
      </p:sp>
      <p:sp>
        <p:nvSpPr>
          <p:cNvPr id="2" name="文本框 1">
            <a:extLst>
              <a:ext uri="{FF2B5EF4-FFF2-40B4-BE49-F238E27FC236}">
                <a16:creationId xmlns:a16="http://schemas.microsoft.com/office/drawing/2014/main" id="{3C75E5C8-2358-459F-A035-85E5440FADEA}"/>
              </a:ext>
            </a:extLst>
          </p:cNvPr>
          <p:cNvSpPr txBox="1"/>
          <p:nvPr/>
        </p:nvSpPr>
        <p:spPr>
          <a:xfrm>
            <a:off x="2926060" y="3573016"/>
            <a:ext cx="5724644" cy="646331"/>
          </a:xfrm>
          <a:prstGeom prst="rect">
            <a:avLst/>
          </a:prstGeom>
          <a:noFill/>
        </p:spPr>
        <p:txBody>
          <a:bodyPr wrap="none" rtlCol="0">
            <a:spAutoFit/>
          </a:bodyPr>
          <a:lstStyle/>
          <a:p>
            <a:pPr marL="457200" indent="-457200">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rPr>
              <a:t>勘察设计企业企业级操作</a:t>
            </a:r>
            <a:endParaRPr lang="zh-CN" altLang="en-US" sz="3600" dirty="0"/>
          </a:p>
        </p:txBody>
      </p:sp>
      <p:sp>
        <p:nvSpPr>
          <p:cNvPr id="4" name="矩形 3">
            <a:extLst>
              <a:ext uri="{FF2B5EF4-FFF2-40B4-BE49-F238E27FC236}">
                <a16:creationId xmlns:a16="http://schemas.microsoft.com/office/drawing/2014/main" id="{ABDE8755-DE63-4AA5-ADFE-FAE3A0A9DCED}"/>
              </a:ext>
            </a:extLst>
          </p:cNvPr>
          <p:cNvSpPr/>
          <p:nvPr/>
        </p:nvSpPr>
        <p:spPr>
          <a:xfrm>
            <a:off x="2926060" y="4365104"/>
            <a:ext cx="8494633" cy="653256"/>
          </a:xfrm>
          <a:prstGeom prst="rect">
            <a:avLst/>
          </a:prstGeom>
        </p:spPr>
        <p:txBody>
          <a:bodyPr vert="horz" lIns="121899" tIns="60949" rIns="121899" bIns="60949" rtlCol="0" anchor="b">
            <a:normAutofit fontScale="97500"/>
          </a:bodyPr>
          <a:lstStyle/>
          <a:p>
            <a:pPr marL="571500" indent="-571500">
              <a:lnSpc>
                <a:spcPct val="90000"/>
              </a:lnSpc>
              <a:spcBef>
                <a:spcPct val="0"/>
              </a:spcBef>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cs typeface="+mj-cs"/>
              </a:rPr>
              <a:t>勘察设计企业编录</a:t>
            </a:r>
            <a:r>
              <a:rPr lang="en-US" altLang="zh-CN" sz="3600" dirty="0">
                <a:latin typeface="楷体" panose="02010609060101010101" pitchFamily="49" charset="-122"/>
                <a:ea typeface="楷体" panose="02010609060101010101" pitchFamily="49" charset="-122"/>
                <a:cs typeface="+mj-cs"/>
              </a:rPr>
              <a:t>APP</a:t>
            </a:r>
            <a:r>
              <a:rPr lang="zh-CN" altLang="en-US" sz="3600" dirty="0">
                <a:latin typeface="楷体" panose="02010609060101010101" pitchFamily="49" charset="-122"/>
                <a:ea typeface="楷体" panose="02010609060101010101" pitchFamily="49" charset="-122"/>
                <a:cs typeface="+mj-cs"/>
              </a:rPr>
              <a:t>操作</a:t>
            </a:r>
          </a:p>
        </p:txBody>
      </p:sp>
      <p:sp>
        <p:nvSpPr>
          <p:cNvPr id="5" name="矩形 4">
            <a:extLst>
              <a:ext uri="{FF2B5EF4-FFF2-40B4-BE49-F238E27FC236}">
                <a16:creationId xmlns:a16="http://schemas.microsoft.com/office/drawing/2014/main" id="{BA21D719-C831-4490-90CD-C0E8D224468A}"/>
              </a:ext>
            </a:extLst>
          </p:cNvPr>
          <p:cNvSpPr/>
          <p:nvPr/>
        </p:nvSpPr>
        <p:spPr>
          <a:xfrm>
            <a:off x="2926059" y="5164117"/>
            <a:ext cx="8494633" cy="653256"/>
          </a:xfrm>
          <a:prstGeom prst="rect">
            <a:avLst/>
          </a:prstGeom>
        </p:spPr>
        <p:txBody>
          <a:bodyPr vert="horz" lIns="121899" tIns="60949" rIns="121899" bIns="60949" rtlCol="0" anchor="b">
            <a:normAutofit fontScale="97500"/>
          </a:bodyPr>
          <a:lstStyle/>
          <a:p>
            <a:pPr marL="571500" indent="-571500">
              <a:lnSpc>
                <a:spcPct val="90000"/>
              </a:lnSpc>
              <a:spcBef>
                <a:spcPct val="0"/>
              </a:spcBef>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cs typeface="+mj-cs"/>
              </a:rPr>
              <a:t>勘察设计平台协会级操作</a:t>
            </a:r>
          </a:p>
        </p:txBody>
      </p:sp>
    </p:spTree>
    <p:extLst>
      <p:ext uri="{BB962C8B-B14F-4D97-AF65-F5344CB8AC3E}">
        <p14:creationId xmlns:p14="http://schemas.microsoft.com/office/powerpoint/2010/main" val="35291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内容占位符 13"/>
          <p:cNvSpPr>
            <a:spLocks noGrp="1"/>
          </p:cNvSpPr>
          <p:nvPr>
            <p:ph idx="1"/>
          </p:nvPr>
        </p:nvSpPr>
        <p:spPr>
          <a:xfrm>
            <a:off x="1845940" y="692696"/>
            <a:ext cx="7866488" cy="4320480"/>
          </a:xfrm>
        </p:spPr>
        <p:txBody>
          <a:bodyPr rtlCol="0">
            <a:noAutofit/>
          </a:bodyPr>
          <a:lstStyle/>
          <a:p>
            <a:pPr>
              <a:lnSpc>
                <a:spcPct val="250000"/>
              </a:lnSpc>
            </a:pPr>
            <a:r>
              <a:rPr lang="zh-CN" altLang="en-US" sz="3200" dirty="0">
                <a:solidFill>
                  <a:srgbClr val="FF0000"/>
                </a:solidFill>
                <a:latin typeface="Salesforce Sans"/>
                <a:sym typeface="Salesforce Sans"/>
              </a:rPr>
              <a:t>一、工程勘察数据服务平台整体介绍</a:t>
            </a:r>
            <a:endParaRPr lang="en-US" altLang="zh-CN" sz="3200" dirty="0">
              <a:solidFill>
                <a:srgbClr val="FF0000"/>
              </a:solidFill>
              <a:latin typeface="Salesforce Sans"/>
              <a:sym typeface="Salesforce Sans"/>
            </a:endParaRPr>
          </a:p>
          <a:p>
            <a:pPr>
              <a:lnSpc>
                <a:spcPct val="250000"/>
              </a:lnSpc>
            </a:pPr>
            <a:r>
              <a:rPr lang="zh-CN" altLang="en-US" sz="3200" dirty="0">
                <a:latin typeface="Salesforce Sans"/>
                <a:sym typeface="Salesforce Sans"/>
              </a:rPr>
              <a:t>二、工程勘察数据服务平台</a:t>
            </a:r>
            <a:r>
              <a:rPr lang="zh-CN" altLang="en-US" sz="3200" dirty="0"/>
              <a:t>操作说明</a:t>
            </a:r>
            <a:endParaRPr lang="en-US" altLang="zh-CN" sz="3200" dirty="0"/>
          </a:p>
        </p:txBody>
      </p:sp>
      <p:sp>
        <p:nvSpPr>
          <p:cNvPr id="3" name="文本框 2">
            <a:extLst>
              <a:ext uri="{FF2B5EF4-FFF2-40B4-BE49-F238E27FC236}">
                <a16:creationId xmlns:a16="http://schemas.microsoft.com/office/drawing/2014/main" id="{8F39E91C-8A73-4F71-8FA8-9026493A5A04}"/>
              </a:ext>
            </a:extLst>
          </p:cNvPr>
          <p:cNvSpPr txBox="1"/>
          <p:nvPr/>
        </p:nvSpPr>
        <p:spPr>
          <a:xfrm>
            <a:off x="2926060" y="3573016"/>
            <a:ext cx="6878806" cy="646331"/>
          </a:xfrm>
          <a:prstGeom prst="rect">
            <a:avLst/>
          </a:prstGeom>
          <a:noFill/>
        </p:spPr>
        <p:txBody>
          <a:bodyPr wrap="none" rtlCol="0">
            <a:spAutoFit/>
          </a:bodyPr>
          <a:lstStyle/>
          <a:p>
            <a:pPr marL="457200" indent="-457200">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rPr>
              <a:t> 建设勘察设计企业企业级操作</a:t>
            </a:r>
            <a:endParaRPr lang="zh-CN" altLang="en-US" sz="3600" dirty="0"/>
          </a:p>
        </p:txBody>
      </p:sp>
      <p:sp>
        <p:nvSpPr>
          <p:cNvPr id="4" name="矩形 3">
            <a:extLst>
              <a:ext uri="{FF2B5EF4-FFF2-40B4-BE49-F238E27FC236}">
                <a16:creationId xmlns:a16="http://schemas.microsoft.com/office/drawing/2014/main" id="{FBEF3C97-DCF6-40A0-9405-2C1063EF1DB1}"/>
              </a:ext>
            </a:extLst>
          </p:cNvPr>
          <p:cNvSpPr/>
          <p:nvPr/>
        </p:nvSpPr>
        <p:spPr>
          <a:xfrm>
            <a:off x="2926060" y="4365104"/>
            <a:ext cx="8494633" cy="653256"/>
          </a:xfrm>
          <a:prstGeom prst="rect">
            <a:avLst/>
          </a:prstGeom>
        </p:spPr>
        <p:txBody>
          <a:bodyPr vert="horz" lIns="121899" tIns="60949" rIns="121899" bIns="60949" rtlCol="0" anchor="b">
            <a:normAutofit fontScale="97500"/>
          </a:bodyPr>
          <a:lstStyle/>
          <a:p>
            <a:pPr marL="571500" indent="-571500">
              <a:lnSpc>
                <a:spcPct val="90000"/>
              </a:lnSpc>
              <a:spcBef>
                <a:spcPct val="0"/>
              </a:spcBef>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cs typeface="+mj-cs"/>
              </a:rPr>
              <a:t>建设勘察设计企业编录</a:t>
            </a:r>
            <a:r>
              <a:rPr lang="en-US" altLang="zh-CN" sz="3600" dirty="0">
                <a:latin typeface="楷体" panose="02010609060101010101" pitchFamily="49" charset="-122"/>
                <a:ea typeface="楷体" panose="02010609060101010101" pitchFamily="49" charset="-122"/>
                <a:cs typeface="+mj-cs"/>
              </a:rPr>
              <a:t>APP</a:t>
            </a:r>
            <a:r>
              <a:rPr lang="zh-CN" altLang="en-US" sz="3600" dirty="0">
                <a:latin typeface="楷体" panose="02010609060101010101" pitchFamily="49" charset="-122"/>
                <a:ea typeface="楷体" panose="02010609060101010101" pitchFamily="49" charset="-122"/>
                <a:cs typeface="+mj-cs"/>
              </a:rPr>
              <a:t>操作</a:t>
            </a:r>
          </a:p>
        </p:txBody>
      </p:sp>
      <p:sp>
        <p:nvSpPr>
          <p:cNvPr id="5" name="矩形 4">
            <a:extLst>
              <a:ext uri="{FF2B5EF4-FFF2-40B4-BE49-F238E27FC236}">
                <a16:creationId xmlns:a16="http://schemas.microsoft.com/office/drawing/2014/main" id="{16C5C92A-EB7D-4910-B7E7-1ACC7C95ED89}"/>
              </a:ext>
            </a:extLst>
          </p:cNvPr>
          <p:cNvSpPr/>
          <p:nvPr/>
        </p:nvSpPr>
        <p:spPr>
          <a:xfrm>
            <a:off x="2926059" y="5164117"/>
            <a:ext cx="8494633" cy="653256"/>
          </a:xfrm>
          <a:prstGeom prst="rect">
            <a:avLst/>
          </a:prstGeom>
        </p:spPr>
        <p:txBody>
          <a:bodyPr vert="horz" lIns="121899" tIns="60949" rIns="121899" bIns="60949" rtlCol="0" anchor="b">
            <a:normAutofit fontScale="97500"/>
          </a:bodyPr>
          <a:lstStyle/>
          <a:p>
            <a:pPr marL="571500" indent="-571500">
              <a:lnSpc>
                <a:spcPct val="90000"/>
              </a:lnSpc>
              <a:spcBef>
                <a:spcPct val="0"/>
              </a:spcBef>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cs typeface="+mj-cs"/>
              </a:rPr>
              <a:t>建设勘察设计平台协会级操作</a:t>
            </a:r>
          </a:p>
        </p:txBody>
      </p:sp>
    </p:spTree>
    <p:extLst>
      <p:ext uri="{BB962C8B-B14F-4D97-AF65-F5344CB8AC3E}">
        <p14:creationId xmlns:p14="http://schemas.microsoft.com/office/powerpoint/2010/main" val="125110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a:extLst>
              <a:ext uri="{FF2B5EF4-FFF2-40B4-BE49-F238E27FC236}">
                <a16:creationId xmlns:a16="http://schemas.microsoft.com/office/drawing/2014/main" id="{11B06387-7C8B-42D4-B4DC-896121FEFD33}"/>
              </a:ext>
            </a:extLst>
          </p:cNvPr>
          <p:cNvGraphicFramePr>
            <a:graphicFrameLocks noGrp="1"/>
          </p:cNvGraphicFramePr>
          <p:nvPr>
            <p:ph idx="1"/>
            <p:extLst/>
          </p:nvPr>
        </p:nvGraphicFramePr>
        <p:xfrm>
          <a:off x="1219200" y="1268760"/>
          <a:ext cx="10563844"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矩形 5">
            <a:extLst>
              <a:ext uri="{FF2B5EF4-FFF2-40B4-BE49-F238E27FC236}">
                <a16:creationId xmlns:a16="http://schemas.microsoft.com/office/drawing/2014/main" id="{ECA4A4FE-F4B5-4395-A99D-C25BBE81A622}"/>
              </a:ext>
            </a:extLst>
          </p:cNvPr>
          <p:cNvSpPr/>
          <p:nvPr/>
        </p:nvSpPr>
        <p:spPr>
          <a:xfrm>
            <a:off x="814082" y="111448"/>
            <a:ext cx="8664706" cy="653256"/>
          </a:xfrm>
          <a:prstGeom prst="rect">
            <a:avLst/>
          </a:prstGeom>
        </p:spPr>
        <p:txBody>
          <a:bodyPr vert="horz" lIns="121899" tIns="60949" rIns="121899" bIns="60949" rtlCol="0" anchor="b">
            <a:noAutofit/>
          </a:bodyPr>
          <a:lstStyle/>
          <a:p>
            <a:pPr marL="571500" indent="-571500">
              <a:lnSpc>
                <a:spcPct val="90000"/>
              </a:lnSpc>
              <a:spcBef>
                <a:spcPct val="0"/>
              </a:spcBef>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cs typeface="+mj-cs"/>
              </a:rPr>
              <a:t> 平台概述</a:t>
            </a:r>
          </a:p>
        </p:txBody>
      </p:sp>
    </p:spTree>
    <p:extLst>
      <p:ext uri="{BB962C8B-B14F-4D97-AF65-F5344CB8AC3E}">
        <p14:creationId xmlns:p14="http://schemas.microsoft.com/office/powerpoint/2010/main" val="3835027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352517-5D6C-4C7B-A11B-70F9434EBE5C}"/>
              </a:ext>
            </a:extLst>
          </p:cNvPr>
          <p:cNvSpPr>
            <a:spLocks noGrp="1"/>
          </p:cNvSpPr>
          <p:nvPr>
            <p:ph type="title"/>
          </p:nvPr>
        </p:nvSpPr>
        <p:spPr>
          <a:xfrm>
            <a:off x="981844" y="116632"/>
            <a:ext cx="10360501" cy="792088"/>
          </a:xfrm>
        </p:spPr>
        <p:txBody>
          <a:bodyPr>
            <a:normAutofit fontScale="90000"/>
          </a:bodyPr>
          <a:lstStyle/>
          <a:p>
            <a:r>
              <a:rPr lang="zh-CN" altLang="en-US" dirty="0"/>
              <a:t>工程勘察数据系统建设符合国家及行业信息化发展规划</a:t>
            </a:r>
          </a:p>
        </p:txBody>
      </p:sp>
      <p:sp>
        <p:nvSpPr>
          <p:cNvPr id="3" name="内容占位符 2">
            <a:extLst>
              <a:ext uri="{FF2B5EF4-FFF2-40B4-BE49-F238E27FC236}">
                <a16:creationId xmlns:a16="http://schemas.microsoft.com/office/drawing/2014/main" id="{3A110AB1-015A-4F7A-AA85-22DAE104EF5E}"/>
              </a:ext>
            </a:extLst>
          </p:cNvPr>
          <p:cNvSpPr>
            <a:spLocks noGrp="1"/>
          </p:cNvSpPr>
          <p:nvPr>
            <p:ph idx="1"/>
          </p:nvPr>
        </p:nvSpPr>
        <p:spPr>
          <a:xfrm>
            <a:off x="1125860" y="980728"/>
            <a:ext cx="10513167" cy="5544616"/>
          </a:xfrm>
        </p:spPr>
        <p:txBody>
          <a:bodyPr>
            <a:noAutofit/>
          </a:bodyPr>
          <a:lstStyle/>
          <a:p>
            <a:pPr>
              <a:lnSpc>
                <a:spcPct val="100000"/>
              </a:lnSpc>
              <a:buFont typeface="Wingdings" panose="05000000000000000000" pitchFamily="2" charset="2"/>
              <a:buChar char="Ø"/>
            </a:pPr>
            <a:r>
              <a:rPr lang="en-US" altLang="zh-CN" sz="2000" dirty="0"/>
              <a:t>《“</a:t>
            </a:r>
            <a:r>
              <a:rPr lang="zh-CN" altLang="en-US" sz="2000" dirty="0"/>
              <a:t>十三五”国家信息化规划</a:t>
            </a:r>
            <a:r>
              <a:rPr lang="en-US" altLang="zh-CN" sz="2000" dirty="0"/>
              <a:t>》</a:t>
            </a:r>
            <a:endParaRPr lang="zh-CN" altLang="en-US" sz="2000" dirty="0"/>
          </a:p>
          <a:p>
            <a:pPr marL="0" indent="0">
              <a:lnSpc>
                <a:spcPct val="100000"/>
              </a:lnSpc>
              <a:buNone/>
            </a:pPr>
            <a:r>
              <a:rPr lang="zh-CN" altLang="en-US" sz="2000" dirty="0"/>
              <a:t>       发展目标：“数字中国”建设取得显著成效，信息化发展水平大幅跃升。</a:t>
            </a:r>
          </a:p>
          <a:p>
            <a:pPr>
              <a:lnSpc>
                <a:spcPct val="100000"/>
              </a:lnSpc>
              <a:buFont typeface="Wingdings" panose="05000000000000000000" pitchFamily="2" charset="2"/>
              <a:buChar char="Ø"/>
            </a:pPr>
            <a:r>
              <a:rPr lang="en-US" altLang="zh-CN" sz="2000" dirty="0"/>
              <a:t>《2016-2020</a:t>
            </a:r>
            <a:r>
              <a:rPr lang="zh-CN" altLang="en-US" sz="2000" dirty="0"/>
              <a:t>年建筑业信息化发展纲要</a:t>
            </a:r>
            <a:r>
              <a:rPr lang="en-US" altLang="zh-CN" sz="2000" dirty="0"/>
              <a:t>》</a:t>
            </a:r>
            <a:endParaRPr lang="zh-CN" altLang="en-US" sz="2000" dirty="0"/>
          </a:p>
          <a:p>
            <a:pPr marL="0" indent="0">
              <a:lnSpc>
                <a:spcPct val="150000"/>
              </a:lnSpc>
              <a:buNone/>
            </a:pPr>
            <a:r>
              <a:rPr lang="zh-CN" altLang="en-US" sz="2000" dirty="0"/>
              <a:t>     发展目标： “十三五”时期，初步建成一体化行业监管和服务平台，数据资源利用水平          和信息服务能力明显提升，对工程勘察质量行为监管信息进行采集，实现信息共享，保障数据可追溯，提高质量监管水平。</a:t>
            </a:r>
          </a:p>
          <a:p>
            <a:pPr>
              <a:lnSpc>
                <a:spcPct val="100000"/>
              </a:lnSpc>
              <a:buFont typeface="Wingdings" panose="05000000000000000000" pitchFamily="2" charset="2"/>
              <a:buChar char="Ø"/>
            </a:pPr>
            <a:r>
              <a:rPr lang="zh-CN" altLang="en-US" sz="2000" dirty="0"/>
              <a:t>工程勘察设计行业发展“十三五”规划</a:t>
            </a:r>
          </a:p>
          <a:p>
            <a:pPr marL="0" indent="0">
              <a:lnSpc>
                <a:spcPct val="150000"/>
              </a:lnSpc>
              <a:buNone/>
            </a:pPr>
            <a:r>
              <a:rPr lang="zh-CN" altLang="en-US" sz="2000" dirty="0"/>
              <a:t>    发展目标：到</a:t>
            </a:r>
            <a:r>
              <a:rPr lang="en-US" altLang="zh-CN" sz="2000" dirty="0"/>
              <a:t>2020</a:t>
            </a:r>
            <a:r>
              <a:rPr lang="zh-CN" altLang="zh-CN" sz="2000" dirty="0"/>
              <a:t>年末推进行业与信息化、“互联网</a:t>
            </a:r>
            <a:r>
              <a:rPr lang="en-US" altLang="zh-CN" sz="2000" dirty="0"/>
              <a:t>+</a:t>
            </a:r>
            <a:r>
              <a:rPr lang="zh-CN" altLang="zh-CN" sz="2000" dirty="0"/>
              <a:t>”深度融合</a:t>
            </a:r>
            <a:r>
              <a:rPr lang="zh-CN" altLang="en-US" sz="2000" dirty="0"/>
              <a:t>；</a:t>
            </a:r>
            <a:r>
              <a:rPr lang="zh-CN" altLang="zh-CN" sz="2000" dirty="0"/>
              <a:t>加强工程勘察质量行为管理</a:t>
            </a:r>
            <a:r>
              <a:rPr lang="en-US" altLang="zh-CN" sz="2000" dirty="0"/>
              <a:t>.</a:t>
            </a:r>
            <a:r>
              <a:rPr lang="zh-CN" altLang="zh-CN" sz="2000" dirty="0"/>
              <a:t>规范勘察工作原始记录，确保取样、记录的真实和准确，推进勘察现场工作标准化</a:t>
            </a:r>
            <a:r>
              <a:rPr lang="zh-CN" altLang="en-US" sz="2000" dirty="0"/>
              <a:t>，</a:t>
            </a:r>
            <a:r>
              <a:rPr lang="zh-CN" altLang="zh-CN" sz="2000" dirty="0"/>
              <a:t>严厉查处工程勘察数据造假等违法推进“互联网</a:t>
            </a:r>
            <a:r>
              <a:rPr lang="en-US" altLang="zh-CN" sz="2000" dirty="0"/>
              <a:t>+</a:t>
            </a:r>
            <a:r>
              <a:rPr lang="zh-CN" altLang="zh-CN" sz="2000" dirty="0"/>
              <a:t>勘察设计的平稳、有序发展”</a:t>
            </a:r>
            <a:r>
              <a:rPr lang="zh-CN" altLang="en-US" sz="2000" dirty="0"/>
              <a:t>。</a:t>
            </a:r>
          </a:p>
        </p:txBody>
      </p:sp>
    </p:spTree>
    <p:extLst>
      <p:ext uri="{BB962C8B-B14F-4D97-AF65-F5344CB8AC3E}">
        <p14:creationId xmlns:p14="http://schemas.microsoft.com/office/powerpoint/2010/main" val="194044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a:extLst>
              <a:ext uri="{FF2B5EF4-FFF2-40B4-BE49-F238E27FC236}">
                <a16:creationId xmlns:a16="http://schemas.microsoft.com/office/drawing/2014/main" id="{0BC089BB-77FD-4DE9-BFDA-FBD3CE8389F0}"/>
              </a:ext>
            </a:extLst>
          </p:cNvPr>
          <p:cNvGraphicFramePr>
            <a:graphicFrameLocks noGrp="1"/>
          </p:cNvGraphicFramePr>
          <p:nvPr>
            <p:ph idx="1"/>
            <p:extLst/>
          </p:nvPr>
        </p:nvGraphicFramePr>
        <p:xfrm>
          <a:off x="1125860" y="0"/>
          <a:ext cx="10360025"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a:extLst>
              <a:ext uri="{FF2B5EF4-FFF2-40B4-BE49-F238E27FC236}">
                <a16:creationId xmlns:a16="http://schemas.microsoft.com/office/drawing/2014/main" id="{4F32FEB0-A5D0-4777-B50C-84BC7A5D63DB}"/>
              </a:ext>
            </a:extLst>
          </p:cNvPr>
          <p:cNvSpPr/>
          <p:nvPr/>
        </p:nvSpPr>
        <p:spPr>
          <a:xfrm>
            <a:off x="2854052" y="4365104"/>
            <a:ext cx="9073008" cy="2031325"/>
          </a:xfrm>
          <a:prstGeom prst="rect">
            <a:avLst/>
          </a:prstGeom>
        </p:spPr>
        <p:txBody>
          <a:bodyPr wrap="square">
            <a:spAutoFit/>
          </a:bodyPr>
          <a:lstStyle/>
          <a:p>
            <a:pPr>
              <a:lnSpc>
                <a:spcPct val="150000"/>
              </a:lnSpc>
            </a:pPr>
            <a:r>
              <a:rPr lang="zh-CN" altLang="en-US" sz="2800" dirty="0"/>
              <a:t>实现方式：工程勘察档案纸质向电子化的转换；</a:t>
            </a:r>
            <a:endParaRPr lang="en-US" altLang="zh-CN" sz="2800" dirty="0"/>
          </a:p>
          <a:p>
            <a:pPr>
              <a:lnSpc>
                <a:spcPct val="150000"/>
              </a:lnSpc>
            </a:pPr>
            <a:r>
              <a:rPr lang="zh-CN" altLang="en-US" sz="2800" dirty="0"/>
              <a:t>                     工程勘察外业工作关键节点影像和数据的采集；</a:t>
            </a:r>
            <a:endParaRPr lang="en-US" altLang="zh-CN" sz="2800" dirty="0"/>
          </a:p>
          <a:p>
            <a:pPr>
              <a:lnSpc>
                <a:spcPct val="150000"/>
              </a:lnSpc>
            </a:pPr>
            <a:r>
              <a:rPr lang="zh-CN" altLang="en-US" sz="2800" dirty="0"/>
              <a:t>                     复杂工程试验行为影像采集。</a:t>
            </a:r>
          </a:p>
        </p:txBody>
      </p:sp>
    </p:spTree>
    <p:extLst>
      <p:ext uri="{BB962C8B-B14F-4D97-AF65-F5344CB8AC3E}">
        <p14:creationId xmlns:p14="http://schemas.microsoft.com/office/powerpoint/2010/main" val="3502020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示 7">
            <a:extLst>
              <a:ext uri="{FF2B5EF4-FFF2-40B4-BE49-F238E27FC236}">
                <a16:creationId xmlns:a16="http://schemas.microsoft.com/office/drawing/2014/main" id="{C04FB802-8954-49CB-A810-772A309048E1}"/>
              </a:ext>
            </a:extLst>
          </p:cNvPr>
          <p:cNvGraphicFramePr/>
          <p:nvPr>
            <p:extLst>
              <p:ext uri="{D42A27DB-BD31-4B8C-83A1-F6EECF244321}">
                <p14:modId xmlns:p14="http://schemas.microsoft.com/office/powerpoint/2010/main" val="1770073485"/>
              </p:ext>
            </p:extLst>
          </p:nvPr>
        </p:nvGraphicFramePr>
        <p:xfrm>
          <a:off x="2277988" y="980728"/>
          <a:ext cx="4968552" cy="2924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图示 9">
            <a:extLst>
              <a:ext uri="{FF2B5EF4-FFF2-40B4-BE49-F238E27FC236}">
                <a16:creationId xmlns:a16="http://schemas.microsoft.com/office/drawing/2014/main" id="{F2B28082-4B98-4D26-941F-B810355FFF76}"/>
              </a:ext>
            </a:extLst>
          </p:cNvPr>
          <p:cNvGraphicFramePr/>
          <p:nvPr>
            <p:extLst/>
          </p:nvPr>
        </p:nvGraphicFramePr>
        <p:xfrm>
          <a:off x="7246540" y="1008404"/>
          <a:ext cx="3312368" cy="28969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 name="矩形 14">
            <a:extLst>
              <a:ext uri="{FF2B5EF4-FFF2-40B4-BE49-F238E27FC236}">
                <a16:creationId xmlns:a16="http://schemas.microsoft.com/office/drawing/2014/main" id="{D82B6404-8059-41D0-897A-6AE4761032E2}"/>
              </a:ext>
            </a:extLst>
          </p:cNvPr>
          <p:cNvSpPr/>
          <p:nvPr/>
        </p:nvSpPr>
        <p:spPr>
          <a:xfrm>
            <a:off x="1773932" y="4149080"/>
            <a:ext cx="9865096" cy="2308324"/>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dirty="0"/>
              <a:t>工程勘察数据系统是为勘察设计单位量身打造的数据服务平台系统，利用“云模式”“互联网</a:t>
            </a:r>
            <a:r>
              <a:rPr lang="en-US" altLang="zh-CN" dirty="0"/>
              <a:t>+”“</a:t>
            </a:r>
            <a:r>
              <a:rPr lang="zh-CN" altLang="en-US" dirty="0"/>
              <a:t>分级授权”等技术手段，助力勘察设计协会及监管部门实现对工程勘察项目的动态监管。</a:t>
            </a:r>
            <a:endParaRPr lang="en-US" altLang="zh-CN" dirty="0"/>
          </a:p>
          <a:p>
            <a:pPr marL="342900" indent="-342900">
              <a:lnSpc>
                <a:spcPct val="150000"/>
              </a:lnSpc>
              <a:buFont typeface="Wingdings" panose="05000000000000000000" pitchFamily="2" charset="2"/>
              <a:buChar char="u"/>
            </a:pPr>
            <a:r>
              <a:rPr lang="zh-CN" altLang="en-US" dirty="0"/>
              <a:t>该系统目前已经全部建设完成，进入试点应用和普遍培训阶段。</a:t>
            </a:r>
          </a:p>
        </p:txBody>
      </p:sp>
    </p:spTree>
    <p:extLst>
      <p:ext uri="{BB962C8B-B14F-4D97-AF65-F5344CB8AC3E}">
        <p14:creationId xmlns:p14="http://schemas.microsoft.com/office/powerpoint/2010/main" val="2087362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663392-85F3-4871-8CF3-E71C277BC03F}"/>
              </a:ext>
            </a:extLst>
          </p:cNvPr>
          <p:cNvSpPr>
            <a:spLocks noGrp="1"/>
          </p:cNvSpPr>
          <p:nvPr>
            <p:ph type="title"/>
          </p:nvPr>
        </p:nvSpPr>
        <p:spPr>
          <a:xfrm>
            <a:off x="837828" y="116632"/>
            <a:ext cx="8640960" cy="735198"/>
          </a:xfrm>
        </p:spPr>
        <p:txBody>
          <a:bodyPr>
            <a:normAutofit/>
          </a:bodyPr>
          <a:lstStyle/>
          <a:p>
            <a:pPr marL="571500" indent="-571500">
              <a:buFont typeface="Wingdings" panose="05000000000000000000" pitchFamily="2" charset="2"/>
              <a:buChar char="p"/>
            </a:pPr>
            <a:r>
              <a:rPr lang="zh-CN" altLang="en-US" dirty="0">
                <a:latin typeface="楷体" panose="02010609060101010101" pitchFamily="49" charset="-122"/>
                <a:ea typeface="楷体" panose="02010609060101010101" pitchFamily="49" charset="-122"/>
              </a:rPr>
              <a:t> 建设内容</a:t>
            </a:r>
          </a:p>
        </p:txBody>
      </p:sp>
      <p:graphicFrame>
        <p:nvGraphicFramePr>
          <p:cNvPr id="4" name="内容占位符 3">
            <a:extLst>
              <a:ext uri="{FF2B5EF4-FFF2-40B4-BE49-F238E27FC236}">
                <a16:creationId xmlns:a16="http://schemas.microsoft.com/office/drawing/2014/main" id="{81F82BD2-6F8B-4C6D-B4AC-4ED8939B26E9}"/>
              </a:ext>
            </a:extLst>
          </p:cNvPr>
          <p:cNvGraphicFramePr>
            <a:graphicFrameLocks noGrp="1"/>
          </p:cNvGraphicFramePr>
          <p:nvPr>
            <p:ph idx="1"/>
            <p:extLst>
              <p:ext uri="{D42A27DB-BD31-4B8C-83A1-F6EECF244321}">
                <p14:modId xmlns:p14="http://schemas.microsoft.com/office/powerpoint/2010/main" val="1038472444"/>
              </p:ext>
            </p:extLst>
          </p:nvPr>
        </p:nvGraphicFramePr>
        <p:xfrm>
          <a:off x="2115080" y="968425"/>
          <a:ext cx="7166574" cy="43053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灯片编号占位符 2">
            <a:extLst>
              <a:ext uri="{FF2B5EF4-FFF2-40B4-BE49-F238E27FC236}">
                <a16:creationId xmlns:a16="http://schemas.microsoft.com/office/drawing/2014/main" id="{C64BA1C3-1A82-4786-9E04-F1FFF1E8718E}"/>
              </a:ext>
            </a:extLst>
          </p:cNvPr>
          <p:cNvSpPr>
            <a:spLocks noGrp="1"/>
          </p:cNvSpPr>
          <p:nvPr>
            <p:ph type="sldNum" sz="quarter" idx="12"/>
          </p:nvPr>
        </p:nvSpPr>
        <p:spPr/>
        <p:txBody>
          <a:bodyPr/>
          <a:lstStyle/>
          <a:p>
            <a:pPr defTabSz="457200">
              <a:defRPr/>
            </a:pPr>
            <a:fld id="{0A4FAB78-3046-4B95-BEB0-16872115C33B}" type="slidenum">
              <a:rPr lang="zh-CN" altLang="en-US" sz="1050">
                <a:solidFill>
                  <a:prstClr val="white">
                    <a:tint val="75000"/>
                  </a:prstClr>
                </a:solidFill>
                <a:latin typeface="Tw Cen MT" panose="020B0602020104020603"/>
                <a:ea typeface="宋体" panose="02010600030101010101" pitchFamily="2" charset="-122"/>
              </a:rPr>
              <a:pPr defTabSz="457200">
                <a:defRPr/>
              </a:pPr>
              <a:t>8</a:t>
            </a:fld>
            <a:endParaRPr lang="zh-CN" altLang="en-US" sz="1050">
              <a:solidFill>
                <a:prstClr val="white">
                  <a:tint val="75000"/>
                </a:prstClr>
              </a:solidFill>
              <a:latin typeface="Tw Cen MT" panose="020B0602020104020603"/>
              <a:ea typeface="宋体" panose="02010600030101010101" pitchFamily="2" charset="-122"/>
            </a:endParaRPr>
          </a:p>
        </p:txBody>
      </p:sp>
      <p:sp>
        <p:nvSpPr>
          <p:cNvPr id="5" name="矩形 4">
            <a:extLst>
              <a:ext uri="{FF2B5EF4-FFF2-40B4-BE49-F238E27FC236}">
                <a16:creationId xmlns:a16="http://schemas.microsoft.com/office/drawing/2014/main" id="{A3CFB3EE-1D7F-45BB-A534-7E38ED53F5D0}"/>
              </a:ext>
            </a:extLst>
          </p:cNvPr>
          <p:cNvSpPr/>
          <p:nvPr/>
        </p:nvSpPr>
        <p:spPr>
          <a:xfrm>
            <a:off x="1629916" y="5251648"/>
            <a:ext cx="8933733" cy="1200329"/>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dirty="0"/>
              <a:t>工程勘察数据服务平台由“勘察编录</a:t>
            </a:r>
            <a:r>
              <a:rPr lang="en-US" altLang="zh-CN" dirty="0"/>
              <a:t>APP”</a:t>
            </a:r>
            <a:r>
              <a:rPr lang="zh-CN" altLang="en-US" dirty="0"/>
              <a:t>和“工程勘察数据服务系统”两部分共同组成。</a:t>
            </a:r>
          </a:p>
        </p:txBody>
      </p:sp>
    </p:spTree>
    <p:extLst>
      <p:ext uri="{BB962C8B-B14F-4D97-AF65-F5344CB8AC3E}">
        <p14:creationId xmlns:p14="http://schemas.microsoft.com/office/powerpoint/2010/main" val="347053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a:extLst>
              <a:ext uri="{FF2B5EF4-FFF2-40B4-BE49-F238E27FC236}">
                <a16:creationId xmlns:a16="http://schemas.microsoft.com/office/drawing/2014/main" id="{EF7FFF16-DEBB-4204-B229-084AFEE63720}"/>
              </a:ext>
            </a:extLst>
          </p:cNvPr>
          <p:cNvGraphicFramePr/>
          <p:nvPr>
            <p:extLst>
              <p:ext uri="{D42A27DB-BD31-4B8C-83A1-F6EECF244321}">
                <p14:modId xmlns:p14="http://schemas.microsoft.com/office/powerpoint/2010/main" val="584123509"/>
              </p:ext>
            </p:extLst>
          </p:nvPr>
        </p:nvGraphicFramePr>
        <p:xfrm>
          <a:off x="3291904" y="440770"/>
          <a:ext cx="8208912" cy="4638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流程图: 接点 5">
            <a:extLst>
              <a:ext uri="{FF2B5EF4-FFF2-40B4-BE49-F238E27FC236}">
                <a16:creationId xmlns:a16="http://schemas.microsoft.com/office/drawing/2014/main" id="{85C8F86D-068B-4660-923D-8EF5A8129A1C}"/>
              </a:ext>
            </a:extLst>
          </p:cNvPr>
          <p:cNvSpPr/>
          <p:nvPr/>
        </p:nvSpPr>
        <p:spPr>
          <a:xfrm>
            <a:off x="2750238" y="1968004"/>
            <a:ext cx="1296144" cy="1800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t>项目</a:t>
            </a:r>
            <a:endParaRPr lang="en-US" altLang="zh-CN" sz="2800" dirty="0"/>
          </a:p>
          <a:p>
            <a:pPr algn="ctr"/>
            <a:r>
              <a:rPr lang="zh-CN" altLang="en-US" sz="2800" dirty="0"/>
              <a:t>数据</a:t>
            </a:r>
          </a:p>
        </p:txBody>
      </p:sp>
      <p:sp>
        <p:nvSpPr>
          <p:cNvPr id="8" name="左大括号 7">
            <a:extLst>
              <a:ext uri="{FF2B5EF4-FFF2-40B4-BE49-F238E27FC236}">
                <a16:creationId xmlns:a16="http://schemas.microsoft.com/office/drawing/2014/main" id="{45A0D533-238B-4198-BB94-E57650D8456D}"/>
              </a:ext>
            </a:extLst>
          </p:cNvPr>
          <p:cNvSpPr/>
          <p:nvPr/>
        </p:nvSpPr>
        <p:spPr>
          <a:xfrm>
            <a:off x="4446624" y="743868"/>
            <a:ext cx="648072" cy="4248472"/>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C469C8AA-01A9-4B11-BC13-8CFB5E8A5906}"/>
              </a:ext>
            </a:extLst>
          </p:cNvPr>
          <p:cNvSpPr/>
          <p:nvPr/>
        </p:nvSpPr>
        <p:spPr>
          <a:xfrm>
            <a:off x="1125860" y="5166896"/>
            <a:ext cx="10369152" cy="1200329"/>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dirty="0"/>
              <a:t>通过对勘察项目数据，进行影像留存、人员设备及勘探点定位（符合国家测绘总局地理信息保密规定）、数据实时上传，实现网上备案、存储</a:t>
            </a:r>
          </a:p>
        </p:txBody>
      </p:sp>
    </p:spTree>
    <p:extLst>
      <p:ext uri="{BB962C8B-B14F-4D97-AF65-F5344CB8AC3E}">
        <p14:creationId xmlns:p14="http://schemas.microsoft.com/office/powerpoint/2010/main" val="337535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示 2">
            <a:extLst>
              <a:ext uri="{FF2B5EF4-FFF2-40B4-BE49-F238E27FC236}">
                <a16:creationId xmlns:a16="http://schemas.microsoft.com/office/drawing/2014/main" id="{EF42A356-692E-400E-802D-74F6A313FF93}"/>
              </a:ext>
            </a:extLst>
          </p:cNvPr>
          <p:cNvGraphicFramePr/>
          <p:nvPr>
            <p:extLst>
              <p:ext uri="{D42A27DB-BD31-4B8C-83A1-F6EECF244321}">
                <p14:modId xmlns:p14="http://schemas.microsoft.com/office/powerpoint/2010/main" val="3884551696"/>
              </p:ext>
            </p:extLst>
          </p:nvPr>
        </p:nvGraphicFramePr>
        <p:xfrm>
          <a:off x="1701924" y="404664"/>
          <a:ext cx="9145016"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矩形 3">
            <a:extLst>
              <a:ext uri="{FF2B5EF4-FFF2-40B4-BE49-F238E27FC236}">
                <a16:creationId xmlns:a16="http://schemas.microsoft.com/office/drawing/2014/main" id="{ED6297E5-8D29-4E53-A08C-8B34B4FEF575}"/>
              </a:ext>
            </a:extLst>
          </p:cNvPr>
          <p:cNvSpPr/>
          <p:nvPr/>
        </p:nvSpPr>
        <p:spPr>
          <a:xfrm>
            <a:off x="1917948" y="4725144"/>
            <a:ext cx="9793088" cy="1200329"/>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dirty="0"/>
              <a:t>通过勘察编录</a:t>
            </a:r>
            <a:r>
              <a:rPr lang="en-US" altLang="zh-CN" dirty="0"/>
              <a:t>App</a:t>
            </a:r>
            <a:r>
              <a:rPr lang="zh-CN" altLang="en-US" dirty="0"/>
              <a:t>采集各个勘察现场原始数据，反馈给数据系统，形成勘察项目电子化档案</a:t>
            </a:r>
          </a:p>
        </p:txBody>
      </p:sp>
    </p:spTree>
    <p:extLst>
      <p:ext uri="{BB962C8B-B14F-4D97-AF65-F5344CB8AC3E}">
        <p14:creationId xmlns:p14="http://schemas.microsoft.com/office/powerpoint/2010/main" val="1961905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a:extLst>
              <a:ext uri="{FF2B5EF4-FFF2-40B4-BE49-F238E27FC236}">
                <a16:creationId xmlns:a16="http://schemas.microsoft.com/office/drawing/2014/main" id="{09D21F9D-E980-45DC-BC4B-528D18BE2637}"/>
              </a:ext>
            </a:extLst>
          </p:cNvPr>
          <p:cNvGraphicFramePr>
            <a:graphicFrameLocks noGrp="1"/>
          </p:cNvGraphicFramePr>
          <p:nvPr>
            <p:ph idx="1"/>
            <p:extLst>
              <p:ext uri="{D42A27DB-BD31-4B8C-83A1-F6EECF244321}">
                <p14:modId xmlns:p14="http://schemas.microsoft.com/office/powerpoint/2010/main" val="587073428"/>
              </p:ext>
            </p:extLst>
          </p:nvPr>
        </p:nvGraphicFramePr>
        <p:xfrm>
          <a:off x="1226008" y="404665"/>
          <a:ext cx="6817058" cy="37275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图示 9">
            <a:extLst>
              <a:ext uri="{FF2B5EF4-FFF2-40B4-BE49-F238E27FC236}">
                <a16:creationId xmlns:a16="http://schemas.microsoft.com/office/drawing/2014/main" id="{B97879DC-3E1F-4BE6-8A67-FF3A4101C5F2}"/>
              </a:ext>
            </a:extLst>
          </p:cNvPr>
          <p:cNvGraphicFramePr/>
          <p:nvPr>
            <p:extLst>
              <p:ext uri="{D42A27DB-BD31-4B8C-83A1-F6EECF244321}">
                <p14:modId xmlns:p14="http://schemas.microsoft.com/office/powerpoint/2010/main" val="2094327860"/>
              </p:ext>
            </p:extLst>
          </p:nvPr>
        </p:nvGraphicFramePr>
        <p:xfrm>
          <a:off x="6022404" y="522021"/>
          <a:ext cx="5795888" cy="362624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文本框 11">
            <a:extLst>
              <a:ext uri="{FF2B5EF4-FFF2-40B4-BE49-F238E27FC236}">
                <a16:creationId xmlns:a16="http://schemas.microsoft.com/office/drawing/2014/main" id="{E4A65D92-EDD8-437B-B6EE-3ED31C55F4E4}"/>
              </a:ext>
            </a:extLst>
          </p:cNvPr>
          <p:cNvSpPr txBox="1"/>
          <p:nvPr/>
        </p:nvSpPr>
        <p:spPr>
          <a:xfrm>
            <a:off x="7438313" y="2839309"/>
            <a:ext cx="2558127" cy="1015663"/>
          </a:xfrm>
          <a:prstGeom prst="rect">
            <a:avLst/>
          </a:prstGeom>
          <a:noFill/>
        </p:spPr>
        <p:txBody>
          <a:bodyPr wrap="square" rtlCol="0">
            <a:spAutoFit/>
          </a:bodyPr>
          <a:lstStyle/>
          <a:p>
            <a:r>
              <a:rPr lang="zh-CN" altLang="en-US" sz="3000" dirty="0">
                <a:latin typeface="楷体" panose="02010609060101010101" pitchFamily="49" charset="-122"/>
                <a:ea typeface="楷体" panose="02010609060101010101" pitchFamily="49" charset="-122"/>
              </a:rPr>
              <a:t> </a:t>
            </a:r>
            <a:r>
              <a:rPr lang="zh-CN" altLang="en-US" sz="3000" dirty="0">
                <a:solidFill>
                  <a:schemeClr val="bg1"/>
                </a:solidFill>
                <a:latin typeface="楷体" panose="02010609060101010101" pitchFamily="49" charset="-122"/>
                <a:ea typeface="楷体" panose="02010609060101010101" pitchFamily="49" charset="-122"/>
              </a:rPr>
              <a:t>电子化</a:t>
            </a:r>
            <a:endParaRPr lang="en-US" altLang="zh-CN" sz="3000" dirty="0">
              <a:solidFill>
                <a:schemeClr val="bg1"/>
              </a:solidFill>
              <a:latin typeface="楷体" panose="02010609060101010101" pitchFamily="49" charset="-122"/>
              <a:ea typeface="楷体" panose="02010609060101010101" pitchFamily="49" charset="-122"/>
            </a:endParaRPr>
          </a:p>
          <a:p>
            <a:r>
              <a:rPr lang="zh-CN" altLang="en-US" sz="3000" dirty="0">
                <a:solidFill>
                  <a:schemeClr val="bg1"/>
                </a:solidFill>
                <a:latin typeface="楷体" panose="02010609060101010101" pitchFamily="49" charset="-122"/>
                <a:ea typeface="楷体" panose="02010609060101010101" pitchFamily="49" charset="-122"/>
              </a:rPr>
              <a:t>唯一二维码</a:t>
            </a:r>
            <a:endParaRPr lang="en-US" altLang="zh-CN" sz="3000" dirty="0">
              <a:solidFill>
                <a:schemeClr val="bg1"/>
              </a:solidFill>
              <a:latin typeface="楷体" panose="02010609060101010101" pitchFamily="49" charset="-122"/>
              <a:ea typeface="楷体" panose="02010609060101010101" pitchFamily="49" charset="-122"/>
            </a:endParaRPr>
          </a:p>
        </p:txBody>
      </p:sp>
      <p:sp>
        <p:nvSpPr>
          <p:cNvPr id="3" name="灯片编号占位符 2">
            <a:extLst>
              <a:ext uri="{FF2B5EF4-FFF2-40B4-BE49-F238E27FC236}">
                <a16:creationId xmlns:a16="http://schemas.microsoft.com/office/drawing/2014/main" id="{C3A1F818-9DD0-4081-B742-221A0294CB2E}"/>
              </a:ext>
            </a:extLst>
          </p:cNvPr>
          <p:cNvSpPr>
            <a:spLocks noGrp="1"/>
          </p:cNvSpPr>
          <p:nvPr>
            <p:ph type="sldNum" sz="quarter" idx="12"/>
          </p:nvPr>
        </p:nvSpPr>
        <p:spPr/>
        <p:txBody>
          <a:bodyPr/>
          <a:lstStyle/>
          <a:p>
            <a:fld id="{0A4FAB78-3046-4B95-BEB0-16872115C33B}" type="slidenum">
              <a:rPr lang="zh-CN" altLang="en-US" smtClean="0"/>
              <a:t>11</a:t>
            </a:fld>
            <a:endParaRPr lang="zh-CN" altLang="en-US"/>
          </a:p>
        </p:txBody>
      </p:sp>
      <p:sp>
        <p:nvSpPr>
          <p:cNvPr id="6" name="矩形 5">
            <a:extLst>
              <a:ext uri="{FF2B5EF4-FFF2-40B4-BE49-F238E27FC236}">
                <a16:creationId xmlns:a16="http://schemas.microsoft.com/office/drawing/2014/main" id="{8000DBEF-F7AE-41F8-965A-5212720DFACC}"/>
              </a:ext>
            </a:extLst>
          </p:cNvPr>
          <p:cNvSpPr/>
          <p:nvPr/>
        </p:nvSpPr>
        <p:spPr>
          <a:xfrm>
            <a:off x="1679181" y="4652143"/>
            <a:ext cx="8856984" cy="1691104"/>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zh-CN" kern="100" dirty="0">
                <a:ea typeface="宋体" panose="02010600030101010101" pitchFamily="2" charset="-122"/>
                <a:cs typeface="Times New Roman" panose="02020603050405020304" pitchFamily="18" charset="0"/>
              </a:rPr>
              <a:t>通过勘察数据服务系统实现建设工程勘察合同和人员岗位培训证书电子化，并都可生成唯一二维码</a:t>
            </a:r>
            <a:r>
              <a:rPr lang="zh-CN" altLang="en-US" kern="100" dirty="0">
                <a:ea typeface="宋体" panose="02010600030101010101" pitchFamily="2" charset="-122"/>
                <a:cs typeface="Times New Roman" panose="02020603050405020304" pitchFamily="18" charset="0"/>
              </a:rPr>
              <a:t>，可以随时调取、查看并打印</a:t>
            </a:r>
            <a:endParaRPr lang="zh-CN" altLang="en-US" dirty="0"/>
          </a:p>
        </p:txBody>
      </p:sp>
      <p:sp>
        <p:nvSpPr>
          <p:cNvPr id="7" name="文本框 6">
            <a:extLst>
              <a:ext uri="{FF2B5EF4-FFF2-40B4-BE49-F238E27FC236}">
                <a16:creationId xmlns:a16="http://schemas.microsoft.com/office/drawing/2014/main" id="{DB2506D1-935E-4514-9B10-47C2FE0BCD5F}"/>
              </a:ext>
            </a:extLst>
          </p:cNvPr>
          <p:cNvSpPr txBox="1"/>
          <p:nvPr/>
        </p:nvSpPr>
        <p:spPr>
          <a:xfrm>
            <a:off x="4510236" y="1988840"/>
            <a:ext cx="2376264" cy="523220"/>
          </a:xfrm>
          <a:prstGeom prst="rect">
            <a:avLst/>
          </a:prstGeom>
          <a:noFill/>
        </p:spPr>
        <p:txBody>
          <a:bodyPr wrap="square" rtlCol="0">
            <a:spAutoFit/>
          </a:bodyPr>
          <a:lstStyle/>
          <a:p>
            <a:r>
              <a:rPr lang="zh-CN" altLang="en-US" sz="2800" dirty="0">
                <a:solidFill>
                  <a:schemeClr val="bg1"/>
                </a:solidFill>
              </a:rPr>
              <a:t>数据服务系统</a:t>
            </a:r>
          </a:p>
        </p:txBody>
      </p:sp>
      <p:pic>
        <p:nvPicPr>
          <p:cNvPr id="8" name="图片 7">
            <a:extLst>
              <a:ext uri="{FF2B5EF4-FFF2-40B4-BE49-F238E27FC236}">
                <a16:creationId xmlns:a16="http://schemas.microsoft.com/office/drawing/2014/main" id="{40632539-DF2A-48C4-AD44-B5DC5987842D}"/>
              </a:ext>
            </a:extLst>
          </p:cNvPr>
          <p:cNvPicPr>
            <a:picLocks noChangeAspect="1"/>
          </p:cNvPicPr>
          <p:nvPr/>
        </p:nvPicPr>
        <p:blipFill>
          <a:blip r:embed="rId12"/>
          <a:stretch>
            <a:fillRect/>
          </a:stretch>
        </p:blipFill>
        <p:spPr>
          <a:xfrm>
            <a:off x="9458975" y="3347140"/>
            <a:ext cx="534056" cy="520274"/>
          </a:xfrm>
          <a:prstGeom prst="rect">
            <a:avLst/>
          </a:prstGeom>
        </p:spPr>
      </p:pic>
    </p:spTree>
    <p:extLst>
      <p:ext uri="{BB962C8B-B14F-4D97-AF65-F5344CB8AC3E}">
        <p14:creationId xmlns:p14="http://schemas.microsoft.com/office/powerpoint/2010/main" val="241010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a:extLst>
              <a:ext uri="{FF2B5EF4-FFF2-40B4-BE49-F238E27FC236}">
                <a16:creationId xmlns:a16="http://schemas.microsoft.com/office/drawing/2014/main" id="{25D005DD-87FA-4A1E-8C94-1B5C7314750D}"/>
              </a:ext>
            </a:extLst>
          </p:cNvPr>
          <p:cNvGraphicFramePr/>
          <p:nvPr>
            <p:extLst/>
          </p:nvPr>
        </p:nvGraphicFramePr>
        <p:xfrm>
          <a:off x="1125860" y="1108088"/>
          <a:ext cx="9793088" cy="5417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矩形 2">
            <a:extLst>
              <a:ext uri="{FF2B5EF4-FFF2-40B4-BE49-F238E27FC236}">
                <a16:creationId xmlns:a16="http://schemas.microsoft.com/office/drawing/2014/main" id="{12F27929-A605-4FCD-B161-1FD28B35DFF2}"/>
              </a:ext>
            </a:extLst>
          </p:cNvPr>
          <p:cNvSpPr/>
          <p:nvPr/>
        </p:nvSpPr>
        <p:spPr>
          <a:xfrm>
            <a:off x="840139" y="111448"/>
            <a:ext cx="8494633" cy="653256"/>
          </a:xfrm>
          <a:prstGeom prst="rect">
            <a:avLst/>
          </a:prstGeom>
        </p:spPr>
        <p:txBody>
          <a:bodyPr vert="horz" lIns="121899" tIns="60949" rIns="121899" bIns="60949" rtlCol="0" anchor="b">
            <a:normAutofit fontScale="97500" lnSpcReduction="10000"/>
          </a:bodyPr>
          <a:lstStyle/>
          <a:p>
            <a:pPr marL="571500" indent="-571500">
              <a:lnSpc>
                <a:spcPct val="90000"/>
              </a:lnSpc>
              <a:spcBef>
                <a:spcPct val="0"/>
              </a:spcBef>
              <a:buFont typeface="Wingdings" panose="05000000000000000000" pitchFamily="2" charset="2"/>
              <a:buChar char="p"/>
            </a:pPr>
            <a:r>
              <a:rPr lang="zh-CN" altLang="en-US" sz="4050" dirty="0">
                <a:latin typeface="楷体" panose="02010609060101010101" pitchFamily="49" charset="-122"/>
                <a:ea typeface="楷体" panose="02010609060101010101" pitchFamily="49" charset="-122"/>
                <a:cs typeface="+mj-cs"/>
              </a:rPr>
              <a:t>建设效果</a:t>
            </a:r>
          </a:p>
        </p:txBody>
      </p:sp>
    </p:spTree>
    <p:extLst>
      <p:ext uri="{BB962C8B-B14F-4D97-AF65-F5344CB8AC3E}">
        <p14:creationId xmlns:p14="http://schemas.microsoft.com/office/powerpoint/2010/main" val="551549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内容占位符 13"/>
          <p:cNvSpPr>
            <a:spLocks noGrp="1"/>
          </p:cNvSpPr>
          <p:nvPr>
            <p:ph idx="1"/>
          </p:nvPr>
        </p:nvSpPr>
        <p:spPr>
          <a:xfrm>
            <a:off x="1845940" y="692696"/>
            <a:ext cx="7866488" cy="4320480"/>
          </a:xfrm>
        </p:spPr>
        <p:txBody>
          <a:bodyPr rtlCol="0">
            <a:noAutofit/>
          </a:bodyPr>
          <a:lstStyle/>
          <a:p>
            <a:pPr>
              <a:lnSpc>
                <a:spcPct val="250000"/>
              </a:lnSpc>
            </a:pPr>
            <a:r>
              <a:rPr lang="zh-CN" altLang="en-US" sz="3200" dirty="0">
                <a:latin typeface="Salesforce Sans"/>
                <a:sym typeface="Salesforce Sans"/>
              </a:rPr>
              <a:t>一、工程勘察数据服务平台整体介绍</a:t>
            </a:r>
            <a:endParaRPr lang="en-US" altLang="zh-CN" sz="3200" dirty="0">
              <a:latin typeface="Salesforce Sans"/>
              <a:ea typeface="微软雅黑" panose="020B0503020204020204" pitchFamily="34" charset="-122"/>
              <a:sym typeface="Salesforce Sans"/>
            </a:endParaRPr>
          </a:p>
          <a:p>
            <a:pPr>
              <a:lnSpc>
                <a:spcPct val="250000"/>
              </a:lnSpc>
            </a:pPr>
            <a:r>
              <a:rPr lang="zh-CN" altLang="en-US" sz="3200" dirty="0">
                <a:solidFill>
                  <a:srgbClr val="FF0000"/>
                </a:solidFill>
                <a:latin typeface="Salesforce Sans"/>
                <a:sym typeface="Salesforce Sans"/>
              </a:rPr>
              <a:t>二、工程勘察数据服务平台</a:t>
            </a:r>
            <a:r>
              <a:rPr lang="zh-CN" altLang="en-US" sz="3200" dirty="0">
                <a:solidFill>
                  <a:srgbClr val="FF0000"/>
                </a:solidFill>
              </a:rPr>
              <a:t>操作说明</a:t>
            </a:r>
            <a:endParaRPr lang="en-US" altLang="zh-CN" sz="3200" dirty="0">
              <a:solidFill>
                <a:srgbClr val="FF0000"/>
              </a:solidFill>
            </a:endParaRPr>
          </a:p>
          <a:p>
            <a:pPr marL="0" indent="0">
              <a:lnSpc>
                <a:spcPct val="250000"/>
              </a:lnSpc>
              <a:buNone/>
            </a:pPr>
            <a:endParaRPr lang="zh-CN" altLang="en-US" sz="3200" dirty="0">
              <a:latin typeface="Salesforce Sans"/>
              <a:ea typeface="微软雅黑" panose="020B0503020204020204" pitchFamily="34" charset="-122"/>
              <a:sym typeface="Salesforce Sans"/>
            </a:endParaRPr>
          </a:p>
        </p:txBody>
      </p:sp>
      <p:sp>
        <p:nvSpPr>
          <p:cNvPr id="3" name="文本框 2">
            <a:extLst>
              <a:ext uri="{FF2B5EF4-FFF2-40B4-BE49-F238E27FC236}">
                <a16:creationId xmlns:a16="http://schemas.microsoft.com/office/drawing/2014/main" id="{CBE08958-B60B-4848-A0D0-98C900BE0E4C}"/>
              </a:ext>
            </a:extLst>
          </p:cNvPr>
          <p:cNvSpPr txBox="1"/>
          <p:nvPr/>
        </p:nvSpPr>
        <p:spPr>
          <a:xfrm>
            <a:off x="2926060" y="3573016"/>
            <a:ext cx="5955476" cy="646331"/>
          </a:xfrm>
          <a:prstGeom prst="rect">
            <a:avLst/>
          </a:prstGeom>
          <a:noFill/>
        </p:spPr>
        <p:txBody>
          <a:bodyPr wrap="none" rtlCol="0">
            <a:spAutoFit/>
          </a:bodyPr>
          <a:lstStyle/>
          <a:p>
            <a:pPr marL="457200" indent="-457200">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rPr>
              <a:t> 勘察设计企业企业级操作</a:t>
            </a:r>
            <a:endParaRPr lang="zh-CN" altLang="en-US" sz="3600" dirty="0"/>
          </a:p>
        </p:txBody>
      </p:sp>
      <p:sp>
        <p:nvSpPr>
          <p:cNvPr id="4" name="矩形 3">
            <a:extLst>
              <a:ext uri="{FF2B5EF4-FFF2-40B4-BE49-F238E27FC236}">
                <a16:creationId xmlns:a16="http://schemas.microsoft.com/office/drawing/2014/main" id="{BA53C48F-3F67-41F9-BAC8-79C129164909}"/>
              </a:ext>
            </a:extLst>
          </p:cNvPr>
          <p:cNvSpPr/>
          <p:nvPr/>
        </p:nvSpPr>
        <p:spPr>
          <a:xfrm>
            <a:off x="2926060" y="4365104"/>
            <a:ext cx="8494633" cy="653256"/>
          </a:xfrm>
          <a:prstGeom prst="rect">
            <a:avLst/>
          </a:prstGeom>
        </p:spPr>
        <p:txBody>
          <a:bodyPr vert="horz" lIns="121899" tIns="60949" rIns="121899" bIns="60949" rtlCol="0" anchor="b">
            <a:normAutofit fontScale="97500"/>
          </a:bodyPr>
          <a:lstStyle/>
          <a:p>
            <a:pPr marL="571500" indent="-571500">
              <a:lnSpc>
                <a:spcPct val="90000"/>
              </a:lnSpc>
              <a:spcBef>
                <a:spcPct val="0"/>
              </a:spcBef>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cs typeface="+mj-cs"/>
              </a:rPr>
              <a:t>勘察设计企业编录</a:t>
            </a:r>
            <a:r>
              <a:rPr lang="en-US" altLang="zh-CN" sz="3600" dirty="0">
                <a:latin typeface="楷体" panose="02010609060101010101" pitchFamily="49" charset="-122"/>
                <a:ea typeface="楷体" panose="02010609060101010101" pitchFamily="49" charset="-122"/>
                <a:cs typeface="+mj-cs"/>
              </a:rPr>
              <a:t>APP</a:t>
            </a:r>
            <a:r>
              <a:rPr lang="zh-CN" altLang="en-US" sz="3600" dirty="0">
                <a:latin typeface="楷体" panose="02010609060101010101" pitchFamily="49" charset="-122"/>
                <a:ea typeface="楷体" panose="02010609060101010101" pitchFamily="49" charset="-122"/>
                <a:cs typeface="+mj-cs"/>
              </a:rPr>
              <a:t>操作</a:t>
            </a:r>
          </a:p>
        </p:txBody>
      </p:sp>
      <p:sp>
        <p:nvSpPr>
          <p:cNvPr id="5" name="矩形 4">
            <a:extLst>
              <a:ext uri="{FF2B5EF4-FFF2-40B4-BE49-F238E27FC236}">
                <a16:creationId xmlns:a16="http://schemas.microsoft.com/office/drawing/2014/main" id="{1E2405EB-C903-42E1-B691-C0FA5ED97D78}"/>
              </a:ext>
            </a:extLst>
          </p:cNvPr>
          <p:cNvSpPr/>
          <p:nvPr/>
        </p:nvSpPr>
        <p:spPr>
          <a:xfrm>
            <a:off x="2926059" y="5164117"/>
            <a:ext cx="8494633" cy="653256"/>
          </a:xfrm>
          <a:prstGeom prst="rect">
            <a:avLst/>
          </a:prstGeom>
        </p:spPr>
        <p:txBody>
          <a:bodyPr vert="horz" lIns="121899" tIns="60949" rIns="121899" bIns="60949" rtlCol="0" anchor="b">
            <a:normAutofit fontScale="97500"/>
          </a:bodyPr>
          <a:lstStyle/>
          <a:p>
            <a:pPr marL="571500" indent="-571500">
              <a:lnSpc>
                <a:spcPct val="90000"/>
              </a:lnSpc>
              <a:spcBef>
                <a:spcPct val="0"/>
              </a:spcBef>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cs typeface="+mj-cs"/>
              </a:rPr>
              <a:t>勘察设计平台协会级操作</a:t>
            </a:r>
          </a:p>
        </p:txBody>
      </p:sp>
    </p:spTree>
    <p:extLst>
      <p:ext uri="{BB962C8B-B14F-4D97-AF65-F5344CB8AC3E}">
        <p14:creationId xmlns:p14="http://schemas.microsoft.com/office/powerpoint/2010/main" val="898413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a:extLst>
              <a:ext uri="{FF2B5EF4-FFF2-40B4-BE49-F238E27FC236}">
                <a16:creationId xmlns:a16="http://schemas.microsoft.com/office/drawing/2014/main" id="{52301104-1508-4E75-BF18-6151E51C2607}"/>
              </a:ext>
            </a:extLst>
          </p:cNvPr>
          <p:cNvGraphicFramePr>
            <a:graphicFrameLocks noGrp="1"/>
          </p:cNvGraphicFramePr>
          <p:nvPr>
            <p:ph idx="1"/>
            <p:extLst>
              <p:ext uri="{D42A27DB-BD31-4B8C-83A1-F6EECF244321}">
                <p14:modId xmlns:p14="http://schemas.microsoft.com/office/powerpoint/2010/main" val="3268476938"/>
              </p:ext>
            </p:extLst>
          </p:nvPr>
        </p:nvGraphicFramePr>
        <p:xfrm>
          <a:off x="1930374" y="908720"/>
          <a:ext cx="9348613" cy="5435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矩形 5">
            <a:extLst>
              <a:ext uri="{FF2B5EF4-FFF2-40B4-BE49-F238E27FC236}">
                <a16:creationId xmlns:a16="http://schemas.microsoft.com/office/drawing/2014/main" id="{5F96E2A9-02F7-48E3-A4B0-ED672F24AF2F}"/>
              </a:ext>
            </a:extLst>
          </p:cNvPr>
          <p:cNvSpPr/>
          <p:nvPr/>
        </p:nvSpPr>
        <p:spPr>
          <a:xfrm>
            <a:off x="4870276" y="1412776"/>
            <a:ext cx="1415772" cy="461665"/>
          </a:xfrm>
          <a:prstGeom prst="rect">
            <a:avLst/>
          </a:prstGeom>
        </p:spPr>
        <p:txBody>
          <a:bodyPr wrap="none">
            <a:spAutoFit/>
          </a:bodyPr>
          <a:lstStyle/>
          <a:p>
            <a:r>
              <a:rPr lang="zh-CN" altLang="en-US" dirty="0">
                <a:solidFill>
                  <a:schemeClr val="bg1"/>
                </a:solidFill>
                <a:latin typeface="楷体" panose="02010609060101010101" pitchFamily="49" charset="-122"/>
                <a:ea typeface="楷体" panose="02010609060101010101" pitchFamily="49" charset="-122"/>
              </a:rPr>
              <a:t>项目审核</a:t>
            </a:r>
            <a:endParaRPr lang="en-US" altLang="zh-CN" dirty="0">
              <a:solidFill>
                <a:schemeClr val="bg1"/>
              </a:solidFill>
              <a:latin typeface="楷体" panose="02010609060101010101" pitchFamily="49" charset="-122"/>
              <a:ea typeface="楷体" panose="02010609060101010101" pitchFamily="49" charset="-122"/>
            </a:endParaRPr>
          </a:p>
        </p:txBody>
      </p:sp>
      <p:sp>
        <p:nvSpPr>
          <p:cNvPr id="3" name="灯片编号占位符 2">
            <a:extLst>
              <a:ext uri="{FF2B5EF4-FFF2-40B4-BE49-F238E27FC236}">
                <a16:creationId xmlns:a16="http://schemas.microsoft.com/office/drawing/2014/main" id="{CE4923D9-EBD8-4453-A5F5-DB56C4D1973A}"/>
              </a:ext>
            </a:extLst>
          </p:cNvPr>
          <p:cNvSpPr>
            <a:spLocks noGrp="1"/>
          </p:cNvSpPr>
          <p:nvPr>
            <p:ph type="sldNum" sz="quarter" idx="12"/>
          </p:nvPr>
        </p:nvSpPr>
        <p:spPr/>
        <p:txBody>
          <a:bodyPr/>
          <a:lstStyle/>
          <a:p>
            <a:fld id="{0A4FAB78-3046-4B95-BEB0-16872115C33B}" type="slidenum">
              <a:rPr lang="zh-CN" altLang="en-US" smtClean="0"/>
              <a:t>14</a:t>
            </a:fld>
            <a:endParaRPr lang="zh-CN" altLang="en-US"/>
          </a:p>
        </p:txBody>
      </p:sp>
      <p:sp>
        <p:nvSpPr>
          <p:cNvPr id="5" name="矩形 4">
            <a:extLst>
              <a:ext uri="{FF2B5EF4-FFF2-40B4-BE49-F238E27FC236}">
                <a16:creationId xmlns:a16="http://schemas.microsoft.com/office/drawing/2014/main" id="{3A867292-7644-486F-9CDB-42E4420B844C}"/>
              </a:ext>
            </a:extLst>
          </p:cNvPr>
          <p:cNvSpPr/>
          <p:nvPr/>
        </p:nvSpPr>
        <p:spPr>
          <a:xfrm>
            <a:off x="840139" y="111448"/>
            <a:ext cx="8494633" cy="653256"/>
          </a:xfrm>
          <a:prstGeom prst="rect">
            <a:avLst/>
          </a:prstGeom>
        </p:spPr>
        <p:txBody>
          <a:bodyPr vert="horz" lIns="121899" tIns="60949" rIns="121899" bIns="60949" rtlCol="0" anchor="b">
            <a:normAutofit fontScale="97500"/>
          </a:bodyPr>
          <a:lstStyle/>
          <a:p>
            <a:pPr marL="571500" indent="-571500">
              <a:lnSpc>
                <a:spcPct val="90000"/>
              </a:lnSpc>
              <a:spcBef>
                <a:spcPct val="0"/>
              </a:spcBef>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cs typeface="+mj-cs"/>
              </a:rPr>
              <a:t> 勘察设计企业企业级操作</a:t>
            </a:r>
          </a:p>
        </p:txBody>
      </p:sp>
    </p:spTree>
    <p:extLst>
      <p:ext uri="{BB962C8B-B14F-4D97-AF65-F5344CB8AC3E}">
        <p14:creationId xmlns:p14="http://schemas.microsoft.com/office/powerpoint/2010/main" val="283783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内容占位符 5">
            <a:extLst>
              <a:ext uri="{FF2B5EF4-FFF2-40B4-BE49-F238E27FC236}">
                <a16:creationId xmlns:a16="http://schemas.microsoft.com/office/drawing/2014/main" id="{7CA1EDDE-DB45-487F-85D6-B352E9FA20AA}"/>
              </a:ext>
            </a:extLst>
          </p:cNvPr>
          <p:cNvPicPr>
            <a:picLocks noGrp="1" noChangeAspect="1"/>
          </p:cNvPicPr>
          <p:nvPr>
            <p:ph idx="1"/>
          </p:nvPr>
        </p:nvPicPr>
        <p:blipFill>
          <a:blip r:embed="rId2"/>
          <a:stretch>
            <a:fillRect/>
          </a:stretch>
        </p:blipFill>
        <p:spPr>
          <a:xfrm>
            <a:off x="2096016" y="2106360"/>
            <a:ext cx="7958835" cy="3776915"/>
          </a:xfrm>
          <a:prstGeom prst="rect">
            <a:avLst/>
          </a:prstGeom>
        </p:spPr>
      </p:pic>
      <p:sp>
        <p:nvSpPr>
          <p:cNvPr id="4" name="灯片编号占位符 3">
            <a:extLst>
              <a:ext uri="{FF2B5EF4-FFF2-40B4-BE49-F238E27FC236}">
                <a16:creationId xmlns:a16="http://schemas.microsoft.com/office/drawing/2014/main" id="{6302CE8A-BADC-41F9-9540-10D969E1D285}"/>
              </a:ext>
            </a:extLst>
          </p:cNvPr>
          <p:cNvSpPr>
            <a:spLocks noGrp="1"/>
          </p:cNvSpPr>
          <p:nvPr>
            <p:ph type="sldNum" sz="quarter" idx="12"/>
          </p:nvPr>
        </p:nvSpPr>
        <p:spPr/>
        <p:txBody>
          <a:bodyPr/>
          <a:lstStyle/>
          <a:p>
            <a:fld id="{0A4FAB78-3046-4B95-BEB0-16872115C33B}" type="slidenum">
              <a:rPr lang="zh-CN" altLang="en-US" smtClean="0"/>
              <a:t>15</a:t>
            </a:fld>
            <a:endParaRPr lang="zh-CN" altLang="en-US"/>
          </a:p>
        </p:txBody>
      </p:sp>
      <p:sp>
        <p:nvSpPr>
          <p:cNvPr id="5" name="矩形 4">
            <a:extLst>
              <a:ext uri="{FF2B5EF4-FFF2-40B4-BE49-F238E27FC236}">
                <a16:creationId xmlns:a16="http://schemas.microsoft.com/office/drawing/2014/main" id="{115C365F-1824-4E2E-B89E-B2465613146A}"/>
              </a:ext>
            </a:extLst>
          </p:cNvPr>
          <p:cNvSpPr/>
          <p:nvPr/>
        </p:nvSpPr>
        <p:spPr>
          <a:xfrm>
            <a:off x="1845940" y="548680"/>
            <a:ext cx="7221071" cy="1384995"/>
          </a:xfrm>
          <a:prstGeom prst="rect">
            <a:avLst/>
          </a:prstGeom>
        </p:spPr>
        <p:txBody>
          <a:bodyPr wrap="square">
            <a:spAutoFit/>
          </a:bodyPr>
          <a:lstStyle/>
          <a:p>
            <a:pPr>
              <a:lnSpc>
                <a:spcPct val="150000"/>
              </a:lnSpc>
            </a:pPr>
            <a:r>
              <a:rPr lang="zh-CN" altLang="en-US" sz="2800" dirty="0">
                <a:latin typeface="+mn-ea"/>
              </a:rPr>
              <a:t>登录系统网络地址：</a:t>
            </a:r>
            <a:r>
              <a:rPr lang="en-US" altLang="zh-CN" sz="2800" dirty="0">
                <a:latin typeface="+mn-ea"/>
              </a:rPr>
              <a:t>http://kcxm.zhongguojianzhuyun.com</a:t>
            </a:r>
            <a:endParaRPr lang="zh-CN" altLang="en-US" sz="2800" dirty="0">
              <a:latin typeface="+mn-ea"/>
            </a:endParaRPr>
          </a:p>
        </p:txBody>
      </p:sp>
    </p:spTree>
    <p:extLst>
      <p:ext uri="{BB962C8B-B14F-4D97-AF65-F5344CB8AC3E}">
        <p14:creationId xmlns:p14="http://schemas.microsoft.com/office/powerpoint/2010/main" val="1948907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9B4E67-B86C-4A37-A767-48855FA60BA6}"/>
              </a:ext>
            </a:extLst>
          </p:cNvPr>
          <p:cNvSpPr>
            <a:spLocks noGrp="1"/>
          </p:cNvSpPr>
          <p:nvPr>
            <p:ph type="title"/>
          </p:nvPr>
        </p:nvSpPr>
        <p:spPr>
          <a:xfrm>
            <a:off x="1125860" y="116632"/>
            <a:ext cx="7429499" cy="864096"/>
          </a:xfrm>
        </p:spPr>
        <p:txBody>
          <a:bodyPr/>
          <a:lstStyle/>
          <a:p>
            <a:r>
              <a:rPr lang="en-US" altLang="zh-CN" dirty="0"/>
              <a:t>1</a:t>
            </a:r>
            <a:r>
              <a:rPr lang="zh-CN" altLang="en-US" dirty="0"/>
              <a:t>、项目审核</a:t>
            </a:r>
          </a:p>
        </p:txBody>
      </p:sp>
      <p:pic>
        <p:nvPicPr>
          <p:cNvPr id="5" name="内容占位符 4">
            <a:extLst>
              <a:ext uri="{FF2B5EF4-FFF2-40B4-BE49-F238E27FC236}">
                <a16:creationId xmlns:a16="http://schemas.microsoft.com/office/drawing/2014/main" id="{07B061A3-1EEB-4CB9-ACD7-B28AF01D1EE2}"/>
              </a:ext>
            </a:extLst>
          </p:cNvPr>
          <p:cNvPicPr>
            <a:picLocks noGrp="1" noChangeAspect="1"/>
          </p:cNvPicPr>
          <p:nvPr>
            <p:ph idx="1"/>
          </p:nvPr>
        </p:nvPicPr>
        <p:blipFill>
          <a:blip r:embed="rId2"/>
          <a:stretch>
            <a:fillRect/>
          </a:stretch>
        </p:blipFill>
        <p:spPr>
          <a:xfrm>
            <a:off x="2205980" y="1268760"/>
            <a:ext cx="7755835" cy="1532965"/>
          </a:xfrm>
          <a:prstGeom prst="rect">
            <a:avLst/>
          </a:prstGeom>
        </p:spPr>
      </p:pic>
      <p:sp>
        <p:nvSpPr>
          <p:cNvPr id="4" name="灯片编号占位符 3">
            <a:extLst>
              <a:ext uri="{FF2B5EF4-FFF2-40B4-BE49-F238E27FC236}">
                <a16:creationId xmlns:a16="http://schemas.microsoft.com/office/drawing/2014/main" id="{780D04BF-CAB5-405D-A238-0C42E92C6B75}"/>
              </a:ext>
            </a:extLst>
          </p:cNvPr>
          <p:cNvSpPr>
            <a:spLocks noGrp="1"/>
          </p:cNvSpPr>
          <p:nvPr>
            <p:ph type="sldNum" sz="quarter" idx="12"/>
          </p:nvPr>
        </p:nvSpPr>
        <p:spPr/>
        <p:txBody>
          <a:bodyPr/>
          <a:lstStyle/>
          <a:p>
            <a:fld id="{0A4FAB78-3046-4B95-BEB0-16872115C33B}" type="slidenum">
              <a:rPr lang="zh-CN" altLang="en-US" smtClean="0"/>
              <a:t>16</a:t>
            </a:fld>
            <a:endParaRPr lang="zh-CN" altLang="en-US"/>
          </a:p>
        </p:txBody>
      </p:sp>
      <p:sp>
        <p:nvSpPr>
          <p:cNvPr id="6" name="矩形 5">
            <a:extLst>
              <a:ext uri="{FF2B5EF4-FFF2-40B4-BE49-F238E27FC236}">
                <a16:creationId xmlns:a16="http://schemas.microsoft.com/office/drawing/2014/main" id="{C6E7BC62-FC63-4A25-A5AB-09D1FEDF21FF}"/>
              </a:ext>
            </a:extLst>
          </p:cNvPr>
          <p:cNvSpPr/>
          <p:nvPr/>
        </p:nvSpPr>
        <p:spPr>
          <a:xfrm>
            <a:off x="1110828" y="3494030"/>
            <a:ext cx="10945215" cy="2862322"/>
          </a:xfrm>
          <a:prstGeom prst="rect">
            <a:avLst/>
          </a:prstGeom>
        </p:spPr>
        <p:txBody>
          <a:bodyPr wrap="square">
            <a:spAutoFit/>
          </a:bodyPr>
          <a:lstStyle/>
          <a:p>
            <a:pPr>
              <a:lnSpc>
                <a:spcPct val="150000"/>
              </a:lnSpc>
            </a:pPr>
            <a:r>
              <a:rPr lang="zh-CN" altLang="en-US" dirty="0">
                <a:latin typeface="+mn-ea"/>
              </a:rPr>
              <a:t>未审项目：编录</a:t>
            </a:r>
            <a:r>
              <a:rPr lang="en-US" altLang="zh-CN" dirty="0">
                <a:latin typeface="+mn-ea"/>
              </a:rPr>
              <a:t>App</a:t>
            </a:r>
            <a:r>
              <a:rPr lang="zh-CN" altLang="en-US" dirty="0">
                <a:latin typeface="+mn-ea"/>
              </a:rPr>
              <a:t>申请的项目，需要本企业审核。此处为待审核项目，可选择审核通过或者不通过。</a:t>
            </a:r>
          </a:p>
          <a:p>
            <a:pPr>
              <a:lnSpc>
                <a:spcPct val="150000"/>
              </a:lnSpc>
            </a:pPr>
            <a:r>
              <a:rPr lang="zh-CN" altLang="en-US" dirty="0">
                <a:latin typeface="+mn-ea"/>
              </a:rPr>
              <a:t>已审项目：通过企业审核后的项目，通过的项目即可使用编录</a:t>
            </a:r>
            <a:r>
              <a:rPr lang="en-US" altLang="zh-CN" dirty="0">
                <a:latin typeface="+mn-ea"/>
              </a:rPr>
              <a:t>App</a:t>
            </a:r>
            <a:r>
              <a:rPr lang="zh-CN" altLang="en-US" dirty="0">
                <a:latin typeface="+mn-ea"/>
              </a:rPr>
              <a:t>采集外业数据。</a:t>
            </a:r>
          </a:p>
          <a:p>
            <a:pPr>
              <a:lnSpc>
                <a:spcPct val="150000"/>
              </a:lnSpc>
            </a:pPr>
            <a:r>
              <a:rPr lang="zh-CN" altLang="en-US" dirty="0">
                <a:latin typeface="+mn-ea"/>
              </a:rPr>
              <a:t>数据控制：分为账号停用和项目授权两个功能，账号停用选择后，编录账号不能使用，项目授权点击后为响应人员授予，不同项目或者去掉相应项目使用权限</a:t>
            </a:r>
          </a:p>
        </p:txBody>
      </p:sp>
    </p:spTree>
    <p:extLst>
      <p:ext uri="{BB962C8B-B14F-4D97-AF65-F5344CB8AC3E}">
        <p14:creationId xmlns:p14="http://schemas.microsoft.com/office/powerpoint/2010/main" val="163666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6943C6-F8BC-406A-BF04-78955249D03F}"/>
              </a:ext>
            </a:extLst>
          </p:cNvPr>
          <p:cNvSpPr>
            <a:spLocks noGrp="1"/>
          </p:cNvSpPr>
          <p:nvPr>
            <p:ph type="title"/>
          </p:nvPr>
        </p:nvSpPr>
        <p:spPr>
          <a:xfrm>
            <a:off x="1197868" y="64412"/>
            <a:ext cx="7429499" cy="901000"/>
          </a:xfrm>
        </p:spPr>
        <p:txBody>
          <a:bodyPr/>
          <a:lstStyle/>
          <a:p>
            <a:r>
              <a:rPr lang="en-US" altLang="zh-CN" dirty="0"/>
              <a:t>2</a:t>
            </a:r>
            <a:r>
              <a:rPr lang="zh-CN" altLang="en-US" dirty="0"/>
              <a:t>、外业数据</a:t>
            </a:r>
          </a:p>
        </p:txBody>
      </p:sp>
      <p:sp>
        <p:nvSpPr>
          <p:cNvPr id="3" name="内容占位符 2">
            <a:extLst>
              <a:ext uri="{FF2B5EF4-FFF2-40B4-BE49-F238E27FC236}">
                <a16:creationId xmlns:a16="http://schemas.microsoft.com/office/drawing/2014/main" id="{5BF129D9-9E68-4BFC-B796-C0CA01E15CB3}"/>
              </a:ext>
            </a:extLst>
          </p:cNvPr>
          <p:cNvSpPr>
            <a:spLocks noGrp="1"/>
          </p:cNvSpPr>
          <p:nvPr>
            <p:ph idx="1"/>
          </p:nvPr>
        </p:nvSpPr>
        <p:spPr>
          <a:xfrm>
            <a:off x="1053852" y="1519518"/>
            <a:ext cx="11134973" cy="3541714"/>
          </a:xfrm>
        </p:spPr>
        <p:txBody>
          <a:bodyPr/>
          <a:lstStyle/>
          <a:p>
            <a:pPr marL="0" indent="0">
              <a:buNone/>
            </a:pPr>
            <a:r>
              <a:rPr lang="zh-CN" altLang="en-US" dirty="0"/>
              <a:t>点击勘察企业数据系统出现项目列表选择一个</a:t>
            </a:r>
            <a:r>
              <a:rPr lang="en-US" altLang="zh-CN" dirty="0"/>
              <a:t>,</a:t>
            </a:r>
            <a:r>
              <a:rPr lang="zh-CN" altLang="en-US" dirty="0"/>
              <a:t>项目数据来自编录</a:t>
            </a:r>
            <a:r>
              <a:rPr lang="en-US" altLang="zh-CN" dirty="0"/>
              <a:t>app</a:t>
            </a:r>
            <a:endParaRPr lang="zh-CN" altLang="en-US" dirty="0"/>
          </a:p>
        </p:txBody>
      </p:sp>
      <p:sp>
        <p:nvSpPr>
          <p:cNvPr id="4" name="灯片编号占位符 3">
            <a:extLst>
              <a:ext uri="{FF2B5EF4-FFF2-40B4-BE49-F238E27FC236}">
                <a16:creationId xmlns:a16="http://schemas.microsoft.com/office/drawing/2014/main" id="{F57607A9-0DF4-4616-AD7B-0EBFF65F0687}"/>
              </a:ext>
            </a:extLst>
          </p:cNvPr>
          <p:cNvSpPr>
            <a:spLocks noGrp="1"/>
          </p:cNvSpPr>
          <p:nvPr>
            <p:ph type="sldNum" sz="quarter" idx="12"/>
          </p:nvPr>
        </p:nvSpPr>
        <p:spPr/>
        <p:txBody>
          <a:bodyPr/>
          <a:lstStyle/>
          <a:p>
            <a:fld id="{0A4FAB78-3046-4B95-BEB0-16872115C33B}" type="slidenum">
              <a:rPr lang="zh-CN" altLang="en-US" smtClean="0"/>
              <a:t>17</a:t>
            </a:fld>
            <a:endParaRPr lang="zh-CN" altLang="en-US"/>
          </a:p>
        </p:txBody>
      </p:sp>
      <p:pic>
        <p:nvPicPr>
          <p:cNvPr id="5" name="图片 4">
            <a:extLst>
              <a:ext uri="{FF2B5EF4-FFF2-40B4-BE49-F238E27FC236}">
                <a16:creationId xmlns:a16="http://schemas.microsoft.com/office/drawing/2014/main" id="{4D4C2689-B53D-4497-9CAB-2E04C743D09F}"/>
              </a:ext>
            </a:extLst>
          </p:cNvPr>
          <p:cNvPicPr>
            <a:picLocks noChangeAspect="1"/>
          </p:cNvPicPr>
          <p:nvPr/>
        </p:nvPicPr>
        <p:blipFill>
          <a:blip r:embed="rId2"/>
          <a:stretch>
            <a:fillRect/>
          </a:stretch>
        </p:blipFill>
        <p:spPr>
          <a:xfrm>
            <a:off x="2494012" y="2492896"/>
            <a:ext cx="7560840" cy="3416009"/>
          </a:xfrm>
          <a:prstGeom prst="rect">
            <a:avLst/>
          </a:prstGeom>
        </p:spPr>
      </p:pic>
    </p:spTree>
    <p:extLst>
      <p:ext uri="{BB962C8B-B14F-4D97-AF65-F5344CB8AC3E}">
        <p14:creationId xmlns:p14="http://schemas.microsoft.com/office/powerpoint/2010/main" val="187774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E4AC027-BFD9-406D-9EDC-9F54D7ACBAC1}"/>
              </a:ext>
            </a:extLst>
          </p:cNvPr>
          <p:cNvSpPr>
            <a:spLocks noGrp="1"/>
          </p:cNvSpPr>
          <p:nvPr>
            <p:ph idx="1"/>
          </p:nvPr>
        </p:nvSpPr>
        <p:spPr>
          <a:xfrm>
            <a:off x="1485900" y="692696"/>
            <a:ext cx="7429499" cy="3541714"/>
          </a:xfrm>
        </p:spPr>
        <p:txBody>
          <a:bodyPr/>
          <a:lstStyle/>
          <a:p>
            <a:pPr>
              <a:buFont typeface="Wingdings" panose="05000000000000000000" pitchFamily="2" charset="2"/>
              <a:buChar char="Ø"/>
            </a:pPr>
            <a:r>
              <a:rPr lang="zh-CN" altLang="en-US" dirty="0"/>
              <a:t>选择一个项目进入详细功能模块</a:t>
            </a:r>
          </a:p>
        </p:txBody>
      </p:sp>
      <p:sp>
        <p:nvSpPr>
          <p:cNvPr id="4" name="灯片编号占位符 3">
            <a:extLst>
              <a:ext uri="{FF2B5EF4-FFF2-40B4-BE49-F238E27FC236}">
                <a16:creationId xmlns:a16="http://schemas.microsoft.com/office/drawing/2014/main" id="{C2B0386A-92F5-4E60-ADDE-40D7DC783AB5}"/>
              </a:ext>
            </a:extLst>
          </p:cNvPr>
          <p:cNvSpPr>
            <a:spLocks noGrp="1"/>
          </p:cNvSpPr>
          <p:nvPr>
            <p:ph type="sldNum" sz="quarter" idx="12"/>
          </p:nvPr>
        </p:nvSpPr>
        <p:spPr/>
        <p:txBody>
          <a:bodyPr/>
          <a:lstStyle/>
          <a:p>
            <a:fld id="{0A4FAB78-3046-4B95-BEB0-16872115C33B}" type="slidenum">
              <a:rPr lang="zh-CN" altLang="en-US" smtClean="0"/>
              <a:t>18</a:t>
            </a:fld>
            <a:endParaRPr lang="zh-CN" altLang="en-US"/>
          </a:p>
        </p:txBody>
      </p:sp>
      <p:pic>
        <p:nvPicPr>
          <p:cNvPr id="5" name="图片 4">
            <a:extLst>
              <a:ext uri="{FF2B5EF4-FFF2-40B4-BE49-F238E27FC236}">
                <a16:creationId xmlns:a16="http://schemas.microsoft.com/office/drawing/2014/main" id="{A585AE3E-0626-49F0-9EA3-12D7E7267746}"/>
              </a:ext>
            </a:extLst>
          </p:cNvPr>
          <p:cNvPicPr>
            <a:picLocks noChangeAspect="1"/>
          </p:cNvPicPr>
          <p:nvPr/>
        </p:nvPicPr>
        <p:blipFill>
          <a:blip r:embed="rId2"/>
          <a:stretch>
            <a:fillRect/>
          </a:stretch>
        </p:blipFill>
        <p:spPr>
          <a:xfrm>
            <a:off x="1989956" y="1496365"/>
            <a:ext cx="7384839" cy="1610153"/>
          </a:xfrm>
          <a:prstGeom prst="rect">
            <a:avLst/>
          </a:prstGeom>
        </p:spPr>
      </p:pic>
      <p:sp>
        <p:nvSpPr>
          <p:cNvPr id="6" name="矩形 5">
            <a:extLst>
              <a:ext uri="{FF2B5EF4-FFF2-40B4-BE49-F238E27FC236}">
                <a16:creationId xmlns:a16="http://schemas.microsoft.com/office/drawing/2014/main" id="{37535FF0-C047-4BCD-8C23-5D36D30BFE65}"/>
              </a:ext>
            </a:extLst>
          </p:cNvPr>
          <p:cNvSpPr/>
          <p:nvPr/>
        </p:nvSpPr>
        <p:spPr>
          <a:xfrm>
            <a:off x="1485900" y="3196207"/>
            <a:ext cx="9937104" cy="1308884"/>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800" dirty="0">
                <a:latin typeface="微软雅黑" panose="020B0503020204020204" pitchFamily="34" charset="-122"/>
                <a:ea typeface="微软雅黑" panose="020B0503020204020204" pitchFamily="34" charset="-122"/>
              </a:rPr>
              <a:t>点击项目信息可见项目信息、勘探点信息、取样照片、</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zh-CN" altLang="en-US" sz="2800" dirty="0">
                <a:latin typeface="微软雅黑" panose="020B0503020204020204" pitchFamily="34" charset="-122"/>
                <a:ea typeface="微软雅黑" panose="020B0503020204020204" pitchFamily="34" charset="-122"/>
              </a:rPr>
              <a:t>  重要测试视频</a:t>
            </a:r>
          </a:p>
        </p:txBody>
      </p:sp>
      <p:pic>
        <p:nvPicPr>
          <p:cNvPr id="7" name="图片 6">
            <a:extLst>
              <a:ext uri="{FF2B5EF4-FFF2-40B4-BE49-F238E27FC236}">
                <a16:creationId xmlns:a16="http://schemas.microsoft.com/office/drawing/2014/main" id="{297E04D7-D021-42A9-B1FC-486AD2ABA717}"/>
              </a:ext>
            </a:extLst>
          </p:cNvPr>
          <p:cNvPicPr>
            <a:picLocks noChangeAspect="1"/>
          </p:cNvPicPr>
          <p:nvPr/>
        </p:nvPicPr>
        <p:blipFill>
          <a:blip r:embed="rId3"/>
          <a:stretch>
            <a:fillRect/>
          </a:stretch>
        </p:blipFill>
        <p:spPr>
          <a:xfrm>
            <a:off x="2277988" y="4684469"/>
            <a:ext cx="7488832" cy="1492504"/>
          </a:xfrm>
          <a:prstGeom prst="rect">
            <a:avLst/>
          </a:prstGeom>
        </p:spPr>
      </p:pic>
    </p:spTree>
    <p:extLst>
      <p:ext uri="{BB962C8B-B14F-4D97-AF65-F5344CB8AC3E}">
        <p14:creationId xmlns:p14="http://schemas.microsoft.com/office/powerpoint/2010/main" val="1646014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908E46F-CD9C-4D27-920F-520361F954E3}"/>
              </a:ext>
            </a:extLst>
          </p:cNvPr>
          <p:cNvSpPr>
            <a:spLocks noGrp="1"/>
          </p:cNvSpPr>
          <p:nvPr>
            <p:ph idx="1"/>
          </p:nvPr>
        </p:nvSpPr>
        <p:spPr>
          <a:xfrm>
            <a:off x="1197868" y="725562"/>
            <a:ext cx="9793088" cy="3541714"/>
          </a:xfrm>
        </p:spPr>
        <p:txBody>
          <a:bodyPr/>
          <a:lstStyle/>
          <a:p>
            <a:pPr>
              <a:lnSpc>
                <a:spcPct val="150000"/>
              </a:lnSpc>
              <a:buFont typeface="Wingdings" panose="05000000000000000000" pitchFamily="2" charset="2"/>
              <a:buChar char="Ø"/>
            </a:pPr>
            <a:r>
              <a:rPr lang="zh-CN" altLang="en-US" dirty="0"/>
              <a:t>点击                 进入可见勘探点列表（数据来源编录</a:t>
            </a:r>
            <a:r>
              <a:rPr lang="en-US" altLang="zh-CN" dirty="0"/>
              <a:t>APP</a:t>
            </a:r>
            <a:r>
              <a:rPr lang="zh-CN" altLang="en-US" dirty="0"/>
              <a:t>）</a:t>
            </a:r>
          </a:p>
        </p:txBody>
      </p:sp>
      <p:sp>
        <p:nvSpPr>
          <p:cNvPr id="4" name="灯片编号占位符 3">
            <a:extLst>
              <a:ext uri="{FF2B5EF4-FFF2-40B4-BE49-F238E27FC236}">
                <a16:creationId xmlns:a16="http://schemas.microsoft.com/office/drawing/2014/main" id="{BD96C739-0E08-4580-833C-F22438EE72F9}"/>
              </a:ext>
            </a:extLst>
          </p:cNvPr>
          <p:cNvSpPr>
            <a:spLocks noGrp="1"/>
          </p:cNvSpPr>
          <p:nvPr>
            <p:ph type="sldNum" sz="quarter" idx="12"/>
          </p:nvPr>
        </p:nvSpPr>
        <p:spPr/>
        <p:txBody>
          <a:bodyPr/>
          <a:lstStyle/>
          <a:p>
            <a:fld id="{0A4FAB78-3046-4B95-BEB0-16872115C33B}" type="slidenum">
              <a:rPr lang="zh-CN" altLang="en-US" smtClean="0"/>
              <a:t>19</a:t>
            </a:fld>
            <a:endParaRPr lang="zh-CN" altLang="en-US"/>
          </a:p>
        </p:txBody>
      </p:sp>
      <p:pic>
        <p:nvPicPr>
          <p:cNvPr id="5" name="图片 4">
            <a:extLst>
              <a:ext uri="{FF2B5EF4-FFF2-40B4-BE49-F238E27FC236}">
                <a16:creationId xmlns:a16="http://schemas.microsoft.com/office/drawing/2014/main" id="{ABD7D4D1-D47C-4729-84F8-67E64A9A7C52}"/>
              </a:ext>
            </a:extLst>
          </p:cNvPr>
          <p:cNvPicPr>
            <a:picLocks noChangeAspect="1"/>
          </p:cNvPicPr>
          <p:nvPr/>
        </p:nvPicPr>
        <p:blipFill>
          <a:blip r:embed="rId2"/>
          <a:stretch>
            <a:fillRect/>
          </a:stretch>
        </p:blipFill>
        <p:spPr>
          <a:xfrm>
            <a:off x="2609342" y="598807"/>
            <a:ext cx="1268906" cy="1203834"/>
          </a:xfrm>
          <a:prstGeom prst="rect">
            <a:avLst/>
          </a:prstGeom>
        </p:spPr>
      </p:pic>
      <p:pic>
        <p:nvPicPr>
          <p:cNvPr id="6" name="图片 5">
            <a:extLst>
              <a:ext uri="{FF2B5EF4-FFF2-40B4-BE49-F238E27FC236}">
                <a16:creationId xmlns:a16="http://schemas.microsoft.com/office/drawing/2014/main" id="{1B5A872F-5D6C-4FC9-88CF-4EA5D326D544}"/>
              </a:ext>
            </a:extLst>
          </p:cNvPr>
          <p:cNvPicPr>
            <a:picLocks noChangeAspect="1"/>
          </p:cNvPicPr>
          <p:nvPr/>
        </p:nvPicPr>
        <p:blipFill>
          <a:blip r:embed="rId3"/>
          <a:stretch>
            <a:fillRect/>
          </a:stretch>
        </p:blipFill>
        <p:spPr>
          <a:xfrm>
            <a:off x="2624498" y="2147431"/>
            <a:ext cx="7173625" cy="2244864"/>
          </a:xfrm>
          <a:prstGeom prst="rect">
            <a:avLst/>
          </a:prstGeom>
        </p:spPr>
      </p:pic>
      <p:sp>
        <p:nvSpPr>
          <p:cNvPr id="7" name="矩形 6">
            <a:extLst>
              <a:ext uri="{FF2B5EF4-FFF2-40B4-BE49-F238E27FC236}">
                <a16:creationId xmlns:a16="http://schemas.microsoft.com/office/drawing/2014/main" id="{C763776C-80DF-4504-A5AE-EB7752F1684C}"/>
              </a:ext>
            </a:extLst>
          </p:cNvPr>
          <p:cNvSpPr/>
          <p:nvPr/>
        </p:nvSpPr>
        <p:spPr>
          <a:xfrm>
            <a:off x="1773932" y="4941168"/>
            <a:ext cx="9361040" cy="1200329"/>
          </a:xfrm>
          <a:prstGeom prst="rect">
            <a:avLst/>
          </a:prstGeom>
        </p:spPr>
        <p:txBody>
          <a:bodyPr wrap="square">
            <a:spAutoFit/>
          </a:bodyPr>
          <a:lstStyle/>
          <a:p>
            <a:pPr>
              <a:lnSpc>
                <a:spcPct val="150000"/>
              </a:lnSpc>
            </a:pPr>
            <a:r>
              <a:rPr lang="zh-CN" altLang="en-US" dirty="0"/>
              <a:t>此处可查看具体勘探点的孔类型、深度、经纬度、终孔照片、重要视频、验尺照片、钻机长、描述员照片</a:t>
            </a:r>
          </a:p>
        </p:txBody>
      </p:sp>
    </p:spTree>
    <p:extLst>
      <p:ext uri="{BB962C8B-B14F-4D97-AF65-F5344CB8AC3E}">
        <p14:creationId xmlns:p14="http://schemas.microsoft.com/office/powerpoint/2010/main" val="351813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5E24EB1-58F4-4D25-BE28-FC698FD72BF7}"/>
              </a:ext>
            </a:extLst>
          </p:cNvPr>
          <p:cNvSpPr>
            <a:spLocks noGrp="1"/>
          </p:cNvSpPr>
          <p:nvPr>
            <p:ph idx="1"/>
          </p:nvPr>
        </p:nvSpPr>
        <p:spPr>
          <a:xfrm>
            <a:off x="1413892" y="522381"/>
            <a:ext cx="10369152" cy="5833971"/>
          </a:xfrm>
        </p:spPr>
        <p:txBody>
          <a:bodyPr>
            <a:normAutofit/>
          </a:bodyPr>
          <a:lstStyle/>
          <a:p>
            <a:pPr>
              <a:lnSpc>
                <a:spcPct val="150000"/>
              </a:lnSpc>
              <a:buFont typeface="Wingdings" panose="05000000000000000000" pitchFamily="2" charset="2"/>
              <a:buChar char="Ø"/>
            </a:pPr>
            <a:r>
              <a:rPr lang="zh-CN" altLang="en-US" dirty="0"/>
              <a:t>点击              即可查看该项目的取样影像资料，每个相片附有</a:t>
            </a:r>
            <a:endParaRPr lang="en-US" altLang="zh-CN" dirty="0"/>
          </a:p>
          <a:p>
            <a:pPr>
              <a:lnSpc>
                <a:spcPct val="150000"/>
              </a:lnSpc>
              <a:buFont typeface="Wingdings" panose="05000000000000000000" pitchFamily="2" charset="2"/>
              <a:buChar char="Ø"/>
            </a:pPr>
            <a:endParaRPr lang="en-US" altLang="zh-CN" dirty="0"/>
          </a:p>
          <a:p>
            <a:pPr marL="0" indent="0">
              <a:lnSpc>
                <a:spcPct val="150000"/>
              </a:lnSpc>
              <a:buNone/>
            </a:pPr>
            <a:r>
              <a:rPr lang="zh-CN" altLang="en-US" dirty="0"/>
              <a:t>详细的上传位置信息                                     点击照片即可下载。</a:t>
            </a:r>
            <a:endParaRPr lang="en-US" altLang="zh-CN" dirty="0"/>
          </a:p>
          <a:p>
            <a:pPr marL="0" indent="0">
              <a:lnSpc>
                <a:spcPct val="150000"/>
              </a:lnSpc>
              <a:buNone/>
            </a:pPr>
            <a:r>
              <a:rPr lang="en-US" altLang="zh-CN" dirty="0"/>
              <a:t>   </a:t>
            </a:r>
            <a:endParaRPr lang="zh-CN" altLang="en-US" dirty="0"/>
          </a:p>
          <a:p>
            <a:pPr>
              <a:buFont typeface="Wingdings" panose="05000000000000000000" pitchFamily="2" charset="2"/>
              <a:buChar char="Ø"/>
            </a:pPr>
            <a:r>
              <a:rPr lang="zh-CN" altLang="en-US" dirty="0"/>
              <a:t>点击               即可查看该项目的重要需留存的重要测试视频，</a:t>
            </a:r>
            <a:endParaRPr lang="en-US" altLang="zh-CN" dirty="0"/>
          </a:p>
          <a:p>
            <a:pPr>
              <a:buFont typeface="Wingdings" panose="05000000000000000000" pitchFamily="2" charset="2"/>
              <a:buChar char="Ø"/>
            </a:pPr>
            <a:endParaRPr lang="en-US" altLang="zh-CN" dirty="0"/>
          </a:p>
          <a:p>
            <a:pPr marL="0" indent="0">
              <a:buNone/>
            </a:pPr>
            <a:r>
              <a:rPr lang="zh-CN" altLang="en-US" dirty="0"/>
              <a:t>点击即可播放</a:t>
            </a:r>
          </a:p>
          <a:p>
            <a:endParaRPr lang="zh-CN" altLang="en-US" dirty="0"/>
          </a:p>
        </p:txBody>
      </p:sp>
      <p:sp>
        <p:nvSpPr>
          <p:cNvPr id="4" name="灯片编号占位符 3">
            <a:extLst>
              <a:ext uri="{FF2B5EF4-FFF2-40B4-BE49-F238E27FC236}">
                <a16:creationId xmlns:a16="http://schemas.microsoft.com/office/drawing/2014/main" id="{A6DCEBB6-C5D4-4A7E-87BA-D815CA82F201}"/>
              </a:ext>
            </a:extLst>
          </p:cNvPr>
          <p:cNvSpPr>
            <a:spLocks noGrp="1"/>
          </p:cNvSpPr>
          <p:nvPr>
            <p:ph type="sldNum" sz="quarter" idx="12"/>
          </p:nvPr>
        </p:nvSpPr>
        <p:spPr/>
        <p:txBody>
          <a:bodyPr/>
          <a:lstStyle/>
          <a:p>
            <a:fld id="{0A4FAB78-3046-4B95-BEB0-16872115C33B}" type="slidenum">
              <a:rPr lang="zh-CN" altLang="en-US" smtClean="0"/>
              <a:t>20</a:t>
            </a:fld>
            <a:endParaRPr lang="zh-CN" altLang="en-US"/>
          </a:p>
        </p:txBody>
      </p:sp>
      <p:pic>
        <p:nvPicPr>
          <p:cNvPr id="5" name="图片 4">
            <a:extLst>
              <a:ext uri="{FF2B5EF4-FFF2-40B4-BE49-F238E27FC236}">
                <a16:creationId xmlns:a16="http://schemas.microsoft.com/office/drawing/2014/main" id="{1DBE62B7-4FBF-4466-B4A0-82DBA6830D46}"/>
              </a:ext>
            </a:extLst>
          </p:cNvPr>
          <p:cNvPicPr/>
          <p:nvPr/>
        </p:nvPicPr>
        <p:blipFill>
          <a:blip r:embed="rId2"/>
          <a:stretch>
            <a:fillRect/>
          </a:stretch>
        </p:blipFill>
        <p:spPr>
          <a:xfrm>
            <a:off x="2759638" y="620688"/>
            <a:ext cx="928091" cy="1153608"/>
          </a:xfrm>
          <a:prstGeom prst="rect">
            <a:avLst/>
          </a:prstGeom>
        </p:spPr>
      </p:pic>
      <p:pic>
        <p:nvPicPr>
          <p:cNvPr id="6" name="图片 5">
            <a:extLst>
              <a:ext uri="{FF2B5EF4-FFF2-40B4-BE49-F238E27FC236}">
                <a16:creationId xmlns:a16="http://schemas.microsoft.com/office/drawing/2014/main" id="{F10FE05B-DAF6-4FFA-AD6C-23A6358C14D1}"/>
              </a:ext>
            </a:extLst>
          </p:cNvPr>
          <p:cNvPicPr>
            <a:picLocks noChangeAspect="1"/>
          </p:cNvPicPr>
          <p:nvPr/>
        </p:nvPicPr>
        <p:blipFill>
          <a:blip r:embed="rId3"/>
          <a:stretch>
            <a:fillRect/>
          </a:stretch>
        </p:blipFill>
        <p:spPr>
          <a:xfrm>
            <a:off x="4798268" y="1774296"/>
            <a:ext cx="3792736" cy="1224136"/>
          </a:xfrm>
          <a:prstGeom prst="rect">
            <a:avLst/>
          </a:prstGeom>
        </p:spPr>
      </p:pic>
      <p:pic>
        <p:nvPicPr>
          <p:cNvPr id="7" name="图片 6">
            <a:extLst>
              <a:ext uri="{FF2B5EF4-FFF2-40B4-BE49-F238E27FC236}">
                <a16:creationId xmlns:a16="http://schemas.microsoft.com/office/drawing/2014/main" id="{97219EE5-C9EE-4625-897C-83C8AE3E193A}"/>
              </a:ext>
            </a:extLst>
          </p:cNvPr>
          <p:cNvPicPr>
            <a:picLocks noChangeAspect="1"/>
          </p:cNvPicPr>
          <p:nvPr/>
        </p:nvPicPr>
        <p:blipFill>
          <a:blip r:embed="rId4"/>
          <a:stretch>
            <a:fillRect/>
          </a:stretch>
        </p:blipFill>
        <p:spPr>
          <a:xfrm>
            <a:off x="2718141" y="3522321"/>
            <a:ext cx="1199912" cy="1236946"/>
          </a:xfrm>
          <a:prstGeom prst="rect">
            <a:avLst/>
          </a:prstGeom>
        </p:spPr>
      </p:pic>
    </p:spTree>
    <p:extLst>
      <p:ext uri="{BB962C8B-B14F-4D97-AF65-F5344CB8AC3E}">
        <p14:creationId xmlns:p14="http://schemas.microsoft.com/office/powerpoint/2010/main" val="2581396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C5279C8-76DD-41F3-B936-8DE4015E15EF}"/>
              </a:ext>
            </a:extLst>
          </p:cNvPr>
          <p:cNvSpPr>
            <a:spLocks noGrp="1"/>
          </p:cNvSpPr>
          <p:nvPr>
            <p:ph idx="1"/>
          </p:nvPr>
        </p:nvSpPr>
        <p:spPr>
          <a:xfrm>
            <a:off x="1125860" y="1000777"/>
            <a:ext cx="10657184" cy="5065060"/>
          </a:xfrm>
        </p:spPr>
        <p:txBody>
          <a:bodyPr/>
          <a:lstStyle/>
          <a:p>
            <a:pPr>
              <a:lnSpc>
                <a:spcPct val="150000"/>
              </a:lnSpc>
              <a:buFont typeface="Wingdings" panose="05000000000000000000" pitchFamily="2" charset="2"/>
              <a:buChar char="Ø"/>
            </a:pPr>
            <a:r>
              <a:rPr lang="zh-CN" altLang="en-US" dirty="0"/>
              <a:t>点击                  进入详细数据查看，整体外业数据表生成，回次记录、岩土描述、标贯记录、取土记录、取水记录、重探记录。（</a:t>
            </a:r>
            <a:r>
              <a:rPr lang="zh-CN" altLang="zh-CN" dirty="0">
                <a:effectLst/>
              </a:rPr>
              <a:t>数据全部来源编录</a:t>
            </a:r>
            <a:r>
              <a:rPr lang="en-US" altLang="zh-CN" dirty="0">
                <a:effectLst/>
              </a:rPr>
              <a:t>APP</a:t>
            </a:r>
            <a:r>
              <a:rPr lang="zh-CN" altLang="en-US" dirty="0"/>
              <a:t>）</a:t>
            </a:r>
          </a:p>
        </p:txBody>
      </p:sp>
      <p:sp>
        <p:nvSpPr>
          <p:cNvPr id="4" name="灯片编号占位符 3">
            <a:extLst>
              <a:ext uri="{FF2B5EF4-FFF2-40B4-BE49-F238E27FC236}">
                <a16:creationId xmlns:a16="http://schemas.microsoft.com/office/drawing/2014/main" id="{52108841-33C0-42FD-8023-28C7F9BD9F1A}"/>
              </a:ext>
            </a:extLst>
          </p:cNvPr>
          <p:cNvSpPr>
            <a:spLocks noGrp="1"/>
          </p:cNvSpPr>
          <p:nvPr>
            <p:ph type="sldNum" sz="quarter" idx="12"/>
          </p:nvPr>
        </p:nvSpPr>
        <p:spPr/>
        <p:txBody>
          <a:bodyPr/>
          <a:lstStyle/>
          <a:p>
            <a:fld id="{0A4FAB78-3046-4B95-BEB0-16872115C33B}" type="slidenum">
              <a:rPr lang="zh-CN" altLang="en-US" smtClean="0"/>
              <a:t>21</a:t>
            </a:fld>
            <a:endParaRPr lang="zh-CN" altLang="en-US"/>
          </a:p>
        </p:txBody>
      </p:sp>
      <p:pic>
        <p:nvPicPr>
          <p:cNvPr id="7" name="图片 6">
            <a:extLst>
              <a:ext uri="{FF2B5EF4-FFF2-40B4-BE49-F238E27FC236}">
                <a16:creationId xmlns:a16="http://schemas.microsoft.com/office/drawing/2014/main" id="{CE585E0A-2028-4AAC-A72C-906C862C6DB6}"/>
              </a:ext>
            </a:extLst>
          </p:cNvPr>
          <p:cNvPicPr>
            <a:picLocks noChangeAspect="1"/>
          </p:cNvPicPr>
          <p:nvPr/>
        </p:nvPicPr>
        <p:blipFill>
          <a:blip r:embed="rId2"/>
          <a:stretch>
            <a:fillRect/>
          </a:stretch>
        </p:blipFill>
        <p:spPr>
          <a:xfrm>
            <a:off x="2566020" y="771802"/>
            <a:ext cx="1060196" cy="929997"/>
          </a:xfrm>
          <a:prstGeom prst="rect">
            <a:avLst/>
          </a:prstGeom>
        </p:spPr>
      </p:pic>
      <p:pic>
        <p:nvPicPr>
          <p:cNvPr id="8" name="图片 7">
            <a:extLst>
              <a:ext uri="{FF2B5EF4-FFF2-40B4-BE49-F238E27FC236}">
                <a16:creationId xmlns:a16="http://schemas.microsoft.com/office/drawing/2014/main" id="{F74542B2-0AE1-42BF-ACCD-0E02D44C3392}"/>
              </a:ext>
            </a:extLst>
          </p:cNvPr>
          <p:cNvPicPr>
            <a:picLocks noChangeAspect="1"/>
          </p:cNvPicPr>
          <p:nvPr/>
        </p:nvPicPr>
        <p:blipFill>
          <a:blip r:embed="rId3"/>
          <a:stretch>
            <a:fillRect/>
          </a:stretch>
        </p:blipFill>
        <p:spPr>
          <a:xfrm>
            <a:off x="2710036" y="3717032"/>
            <a:ext cx="6871446" cy="1918851"/>
          </a:xfrm>
          <a:prstGeom prst="rect">
            <a:avLst/>
          </a:prstGeom>
        </p:spPr>
      </p:pic>
    </p:spTree>
    <p:extLst>
      <p:ext uri="{BB962C8B-B14F-4D97-AF65-F5344CB8AC3E}">
        <p14:creationId xmlns:p14="http://schemas.microsoft.com/office/powerpoint/2010/main" val="1515304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B4086D7-22C1-4D17-A8CB-F11F9A98DB5A}"/>
              </a:ext>
            </a:extLst>
          </p:cNvPr>
          <p:cNvSpPr>
            <a:spLocks noGrp="1"/>
          </p:cNvSpPr>
          <p:nvPr>
            <p:ph idx="1"/>
          </p:nvPr>
        </p:nvSpPr>
        <p:spPr>
          <a:xfrm>
            <a:off x="1413892" y="887507"/>
            <a:ext cx="10009111" cy="5349805"/>
          </a:xfrm>
        </p:spPr>
        <p:txBody>
          <a:bodyPr/>
          <a:lstStyle/>
          <a:p>
            <a:pPr>
              <a:lnSpc>
                <a:spcPct val="150000"/>
              </a:lnSpc>
              <a:buFont typeface="Wingdings" panose="05000000000000000000" pitchFamily="2" charset="2"/>
              <a:buChar char="Ø"/>
            </a:pPr>
            <a:r>
              <a:rPr lang="zh-CN" altLang="en-US" dirty="0"/>
              <a:t>点击                   可见该项目全部勘探点，能详细看到每一项记录是否有上传的数据以及数据的数量</a:t>
            </a:r>
          </a:p>
        </p:txBody>
      </p:sp>
      <p:sp>
        <p:nvSpPr>
          <p:cNvPr id="4" name="灯片编号占位符 3">
            <a:extLst>
              <a:ext uri="{FF2B5EF4-FFF2-40B4-BE49-F238E27FC236}">
                <a16:creationId xmlns:a16="http://schemas.microsoft.com/office/drawing/2014/main" id="{2BC1EC67-C8A7-491E-8643-7FFD8E97DC8B}"/>
              </a:ext>
            </a:extLst>
          </p:cNvPr>
          <p:cNvSpPr>
            <a:spLocks noGrp="1"/>
          </p:cNvSpPr>
          <p:nvPr>
            <p:ph type="sldNum" sz="quarter" idx="12"/>
          </p:nvPr>
        </p:nvSpPr>
        <p:spPr/>
        <p:txBody>
          <a:bodyPr/>
          <a:lstStyle/>
          <a:p>
            <a:fld id="{0A4FAB78-3046-4B95-BEB0-16872115C33B}" type="slidenum">
              <a:rPr lang="zh-CN" altLang="en-US" smtClean="0"/>
              <a:t>22</a:t>
            </a:fld>
            <a:endParaRPr lang="zh-CN" altLang="en-US"/>
          </a:p>
        </p:txBody>
      </p:sp>
      <p:pic>
        <p:nvPicPr>
          <p:cNvPr id="7" name="图片 6">
            <a:extLst>
              <a:ext uri="{FF2B5EF4-FFF2-40B4-BE49-F238E27FC236}">
                <a16:creationId xmlns:a16="http://schemas.microsoft.com/office/drawing/2014/main" id="{43151C77-2E22-4D0E-9EAF-C34C76B3C1E7}"/>
              </a:ext>
            </a:extLst>
          </p:cNvPr>
          <p:cNvPicPr>
            <a:picLocks noChangeAspect="1"/>
          </p:cNvPicPr>
          <p:nvPr/>
        </p:nvPicPr>
        <p:blipFill>
          <a:blip r:embed="rId2"/>
          <a:stretch>
            <a:fillRect/>
          </a:stretch>
        </p:blipFill>
        <p:spPr>
          <a:xfrm>
            <a:off x="2926060" y="362819"/>
            <a:ext cx="1285943" cy="1239575"/>
          </a:xfrm>
          <a:prstGeom prst="rect">
            <a:avLst/>
          </a:prstGeom>
        </p:spPr>
      </p:pic>
      <p:pic>
        <p:nvPicPr>
          <p:cNvPr id="8" name="图片 7">
            <a:extLst>
              <a:ext uri="{FF2B5EF4-FFF2-40B4-BE49-F238E27FC236}">
                <a16:creationId xmlns:a16="http://schemas.microsoft.com/office/drawing/2014/main" id="{4682BC47-6825-4CB2-9C1F-42D58CF78405}"/>
              </a:ext>
            </a:extLst>
          </p:cNvPr>
          <p:cNvPicPr>
            <a:picLocks noChangeAspect="1"/>
          </p:cNvPicPr>
          <p:nvPr/>
        </p:nvPicPr>
        <p:blipFill>
          <a:blip r:embed="rId3"/>
          <a:stretch>
            <a:fillRect/>
          </a:stretch>
        </p:blipFill>
        <p:spPr>
          <a:xfrm>
            <a:off x="1960149" y="2461320"/>
            <a:ext cx="7454222" cy="1127107"/>
          </a:xfrm>
          <a:prstGeom prst="rect">
            <a:avLst/>
          </a:prstGeom>
        </p:spPr>
      </p:pic>
      <p:sp>
        <p:nvSpPr>
          <p:cNvPr id="9" name="矩形 8">
            <a:extLst>
              <a:ext uri="{FF2B5EF4-FFF2-40B4-BE49-F238E27FC236}">
                <a16:creationId xmlns:a16="http://schemas.microsoft.com/office/drawing/2014/main" id="{6531BA1B-4944-4DC0-A2DF-43F5E862F28B}"/>
              </a:ext>
            </a:extLst>
          </p:cNvPr>
          <p:cNvSpPr/>
          <p:nvPr/>
        </p:nvSpPr>
        <p:spPr>
          <a:xfrm>
            <a:off x="1444352" y="3707467"/>
            <a:ext cx="8485816" cy="523220"/>
          </a:xfrm>
          <a:prstGeom prst="rect">
            <a:avLst/>
          </a:prstGeom>
        </p:spPr>
        <p:txBody>
          <a:bodyPr wrap="square">
            <a:spAutoFit/>
          </a:bodyPr>
          <a:lstStyle/>
          <a:p>
            <a:pPr marL="342900" indent="-342900">
              <a:buFont typeface="Wingdings" panose="05000000000000000000" pitchFamily="2" charset="2"/>
              <a:buChar char="Ø"/>
            </a:pPr>
            <a:r>
              <a:rPr lang="zh-CN" altLang="en-US" sz="2800" dirty="0">
                <a:latin typeface="微软雅黑" panose="020B0503020204020204" pitchFamily="34" charset="-122"/>
                <a:ea typeface="微软雅黑" panose="020B0503020204020204" pitchFamily="34" charset="-122"/>
              </a:rPr>
              <a:t>点击其中一项记录即可看到详细信息列表</a:t>
            </a:r>
          </a:p>
        </p:txBody>
      </p:sp>
      <p:pic>
        <p:nvPicPr>
          <p:cNvPr id="10" name="图片 9">
            <a:extLst>
              <a:ext uri="{FF2B5EF4-FFF2-40B4-BE49-F238E27FC236}">
                <a16:creationId xmlns:a16="http://schemas.microsoft.com/office/drawing/2014/main" id="{3EF8DF8C-8A6A-411F-9EE5-D41AD3ED3C98}"/>
              </a:ext>
            </a:extLst>
          </p:cNvPr>
          <p:cNvPicPr>
            <a:picLocks noChangeAspect="1"/>
          </p:cNvPicPr>
          <p:nvPr/>
        </p:nvPicPr>
        <p:blipFill>
          <a:blip r:embed="rId4"/>
          <a:stretch>
            <a:fillRect/>
          </a:stretch>
        </p:blipFill>
        <p:spPr>
          <a:xfrm>
            <a:off x="2061964" y="4656620"/>
            <a:ext cx="7454222" cy="1154758"/>
          </a:xfrm>
          <a:prstGeom prst="rect">
            <a:avLst/>
          </a:prstGeom>
        </p:spPr>
      </p:pic>
    </p:spTree>
    <p:extLst>
      <p:ext uri="{BB962C8B-B14F-4D97-AF65-F5344CB8AC3E}">
        <p14:creationId xmlns:p14="http://schemas.microsoft.com/office/powerpoint/2010/main" val="83347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CA9405B-EBF7-44A0-86D2-C9BA13CD15BE}"/>
              </a:ext>
            </a:extLst>
          </p:cNvPr>
          <p:cNvSpPr>
            <a:spLocks noGrp="1"/>
          </p:cNvSpPr>
          <p:nvPr>
            <p:ph idx="1"/>
          </p:nvPr>
        </p:nvSpPr>
        <p:spPr>
          <a:xfrm>
            <a:off x="1269876" y="825965"/>
            <a:ext cx="9937104" cy="5239872"/>
          </a:xfrm>
        </p:spPr>
        <p:txBody>
          <a:bodyPr/>
          <a:lstStyle/>
          <a:p>
            <a:pPr>
              <a:lnSpc>
                <a:spcPct val="200000"/>
              </a:lnSpc>
              <a:buFont typeface="Wingdings" panose="05000000000000000000" pitchFamily="2" charset="2"/>
              <a:buChar char="Ø"/>
            </a:pPr>
            <a:r>
              <a:rPr lang="zh-CN" altLang="en-US" dirty="0"/>
              <a:t>点击每一条的打印                    可生成勘探孔的外业勘察汇总数据表</a:t>
            </a:r>
          </a:p>
        </p:txBody>
      </p:sp>
      <p:sp>
        <p:nvSpPr>
          <p:cNvPr id="4" name="灯片编号占位符 3">
            <a:extLst>
              <a:ext uri="{FF2B5EF4-FFF2-40B4-BE49-F238E27FC236}">
                <a16:creationId xmlns:a16="http://schemas.microsoft.com/office/drawing/2014/main" id="{B23699B2-1259-476B-B53D-09698B3D78E2}"/>
              </a:ext>
            </a:extLst>
          </p:cNvPr>
          <p:cNvSpPr>
            <a:spLocks noGrp="1"/>
          </p:cNvSpPr>
          <p:nvPr>
            <p:ph type="sldNum" sz="quarter" idx="12"/>
          </p:nvPr>
        </p:nvSpPr>
        <p:spPr/>
        <p:txBody>
          <a:bodyPr/>
          <a:lstStyle/>
          <a:p>
            <a:fld id="{0A4FAB78-3046-4B95-BEB0-16872115C33B}" type="slidenum">
              <a:rPr lang="zh-CN" altLang="en-US" smtClean="0"/>
              <a:t>23</a:t>
            </a:fld>
            <a:endParaRPr lang="zh-CN" altLang="en-US"/>
          </a:p>
        </p:txBody>
      </p:sp>
      <p:pic>
        <p:nvPicPr>
          <p:cNvPr id="5" name="图片 4">
            <a:extLst>
              <a:ext uri="{FF2B5EF4-FFF2-40B4-BE49-F238E27FC236}">
                <a16:creationId xmlns:a16="http://schemas.microsoft.com/office/drawing/2014/main" id="{9AEBF0C6-6664-48C3-BDE2-5CF8DF0D97AA}"/>
              </a:ext>
            </a:extLst>
          </p:cNvPr>
          <p:cNvPicPr/>
          <p:nvPr/>
        </p:nvPicPr>
        <p:blipFill>
          <a:blip r:embed="rId2"/>
          <a:stretch>
            <a:fillRect/>
          </a:stretch>
        </p:blipFill>
        <p:spPr>
          <a:xfrm>
            <a:off x="4654252" y="833233"/>
            <a:ext cx="1972185" cy="1210235"/>
          </a:xfrm>
          <a:prstGeom prst="rect">
            <a:avLst/>
          </a:prstGeom>
        </p:spPr>
      </p:pic>
      <p:pic>
        <p:nvPicPr>
          <p:cNvPr id="2" name="图片 1">
            <a:extLst>
              <a:ext uri="{FF2B5EF4-FFF2-40B4-BE49-F238E27FC236}">
                <a16:creationId xmlns:a16="http://schemas.microsoft.com/office/drawing/2014/main" id="{5139366F-6BCB-44B1-BD58-4F4EB679D60C}"/>
              </a:ext>
            </a:extLst>
          </p:cNvPr>
          <p:cNvPicPr>
            <a:picLocks noChangeAspect="1"/>
          </p:cNvPicPr>
          <p:nvPr/>
        </p:nvPicPr>
        <p:blipFill>
          <a:blip r:embed="rId3"/>
          <a:stretch>
            <a:fillRect/>
          </a:stretch>
        </p:blipFill>
        <p:spPr>
          <a:xfrm>
            <a:off x="1666999" y="2767113"/>
            <a:ext cx="9142857" cy="3771429"/>
          </a:xfrm>
          <a:prstGeom prst="rect">
            <a:avLst/>
          </a:prstGeom>
        </p:spPr>
      </p:pic>
    </p:spTree>
    <p:extLst>
      <p:ext uri="{BB962C8B-B14F-4D97-AF65-F5344CB8AC3E}">
        <p14:creationId xmlns:p14="http://schemas.microsoft.com/office/powerpoint/2010/main" val="201227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a:extLst>
              <a:ext uri="{FF2B5EF4-FFF2-40B4-BE49-F238E27FC236}">
                <a16:creationId xmlns:a16="http://schemas.microsoft.com/office/drawing/2014/main" id="{E1BB3B4E-9D72-4052-946F-9FEC8C4E36A7}"/>
              </a:ext>
            </a:extLst>
          </p:cNvPr>
          <p:cNvGraphicFramePr>
            <a:graphicFrameLocks noGrp="1"/>
          </p:cNvGraphicFramePr>
          <p:nvPr>
            <p:ph idx="1"/>
            <p:extLst>
              <p:ext uri="{D42A27DB-BD31-4B8C-83A1-F6EECF244321}">
                <p14:modId xmlns:p14="http://schemas.microsoft.com/office/powerpoint/2010/main" val="2508651338"/>
              </p:ext>
            </p:extLst>
          </p:nvPr>
        </p:nvGraphicFramePr>
        <p:xfrm>
          <a:off x="1845940" y="1340768"/>
          <a:ext cx="8496944" cy="4032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灯片编号占位符 2">
            <a:extLst>
              <a:ext uri="{FF2B5EF4-FFF2-40B4-BE49-F238E27FC236}">
                <a16:creationId xmlns:a16="http://schemas.microsoft.com/office/drawing/2014/main" id="{F6211ADF-CD4E-49E6-A33F-0F679AC97E7A}"/>
              </a:ext>
            </a:extLst>
          </p:cNvPr>
          <p:cNvSpPr>
            <a:spLocks noGrp="1"/>
          </p:cNvSpPr>
          <p:nvPr>
            <p:ph type="sldNum" sz="quarter" idx="12"/>
          </p:nvPr>
        </p:nvSpPr>
        <p:spPr/>
        <p:txBody>
          <a:bodyPr/>
          <a:lstStyle/>
          <a:p>
            <a:fld id="{0A4FAB78-3046-4B95-BEB0-16872115C33B}" type="slidenum">
              <a:rPr lang="zh-CN" altLang="en-US" smtClean="0"/>
              <a:t>24</a:t>
            </a:fld>
            <a:endParaRPr lang="zh-CN" altLang="en-US"/>
          </a:p>
        </p:txBody>
      </p:sp>
      <p:sp>
        <p:nvSpPr>
          <p:cNvPr id="7" name="标题 1">
            <a:extLst>
              <a:ext uri="{FF2B5EF4-FFF2-40B4-BE49-F238E27FC236}">
                <a16:creationId xmlns:a16="http://schemas.microsoft.com/office/drawing/2014/main" id="{06966305-38F7-4605-B38D-0707B0B10928}"/>
              </a:ext>
            </a:extLst>
          </p:cNvPr>
          <p:cNvSpPr>
            <a:spLocks noGrp="1"/>
          </p:cNvSpPr>
          <p:nvPr>
            <p:ph type="title"/>
          </p:nvPr>
        </p:nvSpPr>
        <p:spPr>
          <a:xfrm>
            <a:off x="1197868" y="332656"/>
            <a:ext cx="7429499" cy="735292"/>
          </a:xfrm>
        </p:spPr>
        <p:txBody>
          <a:bodyPr/>
          <a:lstStyle/>
          <a:p>
            <a:r>
              <a:rPr lang="en-US" altLang="zh-CN" dirty="0"/>
              <a:t>3</a:t>
            </a:r>
            <a:r>
              <a:rPr lang="zh-CN" altLang="en-US" dirty="0"/>
              <a:t>、技术资料归档</a:t>
            </a:r>
          </a:p>
        </p:txBody>
      </p:sp>
    </p:spTree>
    <p:extLst>
      <p:ext uri="{BB962C8B-B14F-4D97-AF65-F5344CB8AC3E}">
        <p14:creationId xmlns:p14="http://schemas.microsoft.com/office/powerpoint/2010/main" val="364537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a:extLst>
              <a:ext uri="{FF2B5EF4-FFF2-40B4-BE49-F238E27FC236}">
                <a16:creationId xmlns:a16="http://schemas.microsoft.com/office/drawing/2014/main" id="{385FAF5C-E377-4310-AE36-D7EC97C7A65E}"/>
              </a:ext>
            </a:extLst>
          </p:cNvPr>
          <p:cNvGraphicFramePr>
            <a:graphicFrameLocks noGrp="1"/>
          </p:cNvGraphicFramePr>
          <p:nvPr>
            <p:ph idx="1"/>
            <p:extLst>
              <p:ext uri="{D42A27DB-BD31-4B8C-83A1-F6EECF244321}">
                <p14:modId xmlns:p14="http://schemas.microsoft.com/office/powerpoint/2010/main" val="1806765687"/>
              </p:ext>
            </p:extLst>
          </p:nvPr>
        </p:nvGraphicFramePr>
        <p:xfrm>
          <a:off x="1341884" y="332656"/>
          <a:ext cx="9322568" cy="58662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灯片编号占位符 1">
            <a:extLst>
              <a:ext uri="{FF2B5EF4-FFF2-40B4-BE49-F238E27FC236}">
                <a16:creationId xmlns:a16="http://schemas.microsoft.com/office/drawing/2014/main" id="{2EB791DF-D304-4469-B3F0-35F4E4EBA85A}"/>
              </a:ext>
            </a:extLst>
          </p:cNvPr>
          <p:cNvSpPr>
            <a:spLocks noGrp="1"/>
          </p:cNvSpPr>
          <p:nvPr>
            <p:ph type="sldNum" sz="quarter" idx="12"/>
          </p:nvPr>
        </p:nvSpPr>
        <p:spPr/>
        <p:txBody>
          <a:bodyPr/>
          <a:lstStyle/>
          <a:p>
            <a:pPr defTabSz="457200">
              <a:defRPr/>
            </a:pPr>
            <a:fld id="{0A4FAB78-3046-4B95-BEB0-16872115C33B}" type="slidenum">
              <a:rPr lang="zh-CN" altLang="en-US" sz="1050">
                <a:solidFill>
                  <a:prstClr val="white">
                    <a:tint val="75000"/>
                  </a:prstClr>
                </a:solidFill>
                <a:latin typeface="Tw Cen MT" panose="020B0602020104020603"/>
                <a:ea typeface="宋体" panose="02010600030101010101" pitchFamily="2" charset="-122"/>
              </a:rPr>
              <a:pPr defTabSz="457200">
                <a:defRPr/>
              </a:pPr>
              <a:t>25</a:t>
            </a:fld>
            <a:endParaRPr lang="zh-CN" altLang="en-US" sz="1050">
              <a:solidFill>
                <a:prstClr val="white">
                  <a:tint val="75000"/>
                </a:prstClr>
              </a:solidFill>
              <a:latin typeface="Tw Cen MT" panose="020B0602020104020603"/>
              <a:ea typeface="宋体" panose="02010600030101010101" pitchFamily="2" charset="-122"/>
            </a:endParaRPr>
          </a:p>
        </p:txBody>
      </p:sp>
    </p:spTree>
    <p:extLst>
      <p:ext uri="{BB962C8B-B14F-4D97-AF65-F5344CB8AC3E}">
        <p14:creationId xmlns:p14="http://schemas.microsoft.com/office/powerpoint/2010/main" val="31507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0B4F1D9-4DAC-4D76-A824-CAB70EE90F49}"/>
              </a:ext>
            </a:extLst>
          </p:cNvPr>
          <p:cNvSpPr>
            <a:spLocks noGrp="1"/>
          </p:cNvSpPr>
          <p:nvPr>
            <p:ph idx="1"/>
          </p:nvPr>
        </p:nvSpPr>
        <p:spPr>
          <a:xfrm>
            <a:off x="1413892" y="500714"/>
            <a:ext cx="9721080" cy="3541714"/>
          </a:xfrm>
        </p:spPr>
        <p:txBody>
          <a:bodyPr/>
          <a:lstStyle/>
          <a:p>
            <a:pPr>
              <a:buFont typeface="Wingdings" panose="05000000000000000000" pitchFamily="2" charset="2"/>
              <a:buChar char="Ø"/>
            </a:pPr>
            <a:r>
              <a:rPr lang="zh-CN" altLang="en-US" dirty="0"/>
              <a:t>点击              进入项目归档，点击                  进入</a:t>
            </a:r>
          </a:p>
        </p:txBody>
      </p:sp>
      <p:sp>
        <p:nvSpPr>
          <p:cNvPr id="4" name="灯片编号占位符 3">
            <a:extLst>
              <a:ext uri="{FF2B5EF4-FFF2-40B4-BE49-F238E27FC236}">
                <a16:creationId xmlns:a16="http://schemas.microsoft.com/office/drawing/2014/main" id="{777B928A-C299-4ECB-933F-673F5D3D541A}"/>
              </a:ext>
            </a:extLst>
          </p:cNvPr>
          <p:cNvSpPr>
            <a:spLocks noGrp="1"/>
          </p:cNvSpPr>
          <p:nvPr>
            <p:ph type="sldNum" sz="quarter" idx="12"/>
          </p:nvPr>
        </p:nvSpPr>
        <p:spPr/>
        <p:txBody>
          <a:bodyPr/>
          <a:lstStyle/>
          <a:p>
            <a:fld id="{0A4FAB78-3046-4B95-BEB0-16872115C33B}" type="slidenum">
              <a:rPr lang="zh-CN" altLang="en-US" smtClean="0"/>
              <a:t>26</a:t>
            </a:fld>
            <a:endParaRPr lang="zh-CN" altLang="en-US"/>
          </a:p>
        </p:txBody>
      </p:sp>
      <p:pic>
        <p:nvPicPr>
          <p:cNvPr id="8" name="图片 7">
            <a:extLst>
              <a:ext uri="{FF2B5EF4-FFF2-40B4-BE49-F238E27FC236}">
                <a16:creationId xmlns:a16="http://schemas.microsoft.com/office/drawing/2014/main" id="{2EDEF646-A217-4183-AE88-156AB10B5F62}"/>
              </a:ext>
            </a:extLst>
          </p:cNvPr>
          <p:cNvPicPr>
            <a:picLocks noChangeAspect="1"/>
          </p:cNvPicPr>
          <p:nvPr/>
        </p:nvPicPr>
        <p:blipFill>
          <a:blip r:embed="rId2"/>
          <a:stretch>
            <a:fillRect/>
          </a:stretch>
        </p:blipFill>
        <p:spPr>
          <a:xfrm>
            <a:off x="2762979" y="405440"/>
            <a:ext cx="1053387" cy="632033"/>
          </a:xfrm>
          <a:prstGeom prst="rect">
            <a:avLst/>
          </a:prstGeom>
        </p:spPr>
      </p:pic>
      <p:pic>
        <p:nvPicPr>
          <p:cNvPr id="9" name="图片 8">
            <a:extLst>
              <a:ext uri="{FF2B5EF4-FFF2-40B4-BE49-F238E27FC236}">
                <a16:creationId xmlns:a16="http://schemas.microsoft.com/office/drawing/2014/main" id="{51D3F5BB-E355-4AB2-9BDC-571E47260B27}"/>
              </a:ext>
            </a:extLst>
          </p:cNvPr>
          <p:cNvPicPr>
            <a:picLocks noChangeAspect="1"/>
          </p:cNvPicPr>
          <p:nvPr/>
        </p:nvPicPr>
        <p:blipFill>
          <a:blip r:embed="rId3"/>
          <a:stretch>
            <a:fillRect/>
          </a:stretch>
        </p:blipFill>
        <p:spPr>
          <a:xfrm>
            <a:off x="7534572" y="380239"/>
            <a:ext cx="1287015" cy="1175101"/>
          </a:xfrm>
          <a:prstGeom prst="rect">
            <a:avLst/>
          </a:prstGeom>
        </p:spPr>
      </p:pic>
      <p:pic>
        <p:nvPicPr>
          <p:cNvPr id="10" name="图片 9">
            <a:extLst>
              <a:ext uri="{FF2B5EF4-FFF2-40B4-BE49-F238E27FC236}">
                <a16:creationId xmlns:a16="http://schemas.microsoft.com/office/drawing/2014/main" id="{8F92848C-5C5D-4C09-87EF-93B8C3617BD0}"/>
              </a:ext>
            </a:extLst>
          </p:cNvPr>
          <p:cNvPicPr>
            <a:picLocks noChangeAspect="1"/>
          </p:cNvPicPr>
          <p:nvPr/>
        </p:nvPicPr>
        <p:blipFill>
          <a:blip r:embed="rId4"/>
          <a:stretch>
            <a:fillRect/>
          </a:stretch>
        </p:blipFill>
        <p:spPr>
          <a:xfrm>
            <a:off x="2257449" y="1745432"/>
            <a:ext cx="7911422" cy="1491674"/>
          </a:xfrm>
          <a:prstGeom prst="rect">
            <a:avLst/>
          </a:prstGeom>
        </p:spPr>
      </p:pic>
      <p:sp>
        <p:nvSpPr>
          <p:cNvPr id="11" name="矩形 10">
            <a:extLst>
              <a:ext uri="{FF2B5EF4-FFF2-40B4-BE49-F238E27FC236}">
                <a16:creationId xmlns:a16="http://schemas.microsoft.com/office/drawing/2014/main" id="{06A8C9CD-90E3-4AEE-92BE-E13176EC8C66}"/>
              </a:ext>
            </a:extLst>
          </p:cNvPr>
          <p:cNvSpPr/>
          <p:nvPr/>
        </p:nvSpPr>
        <p:spPr>
          <a:xfrm>
            <a:off x="1413892" y="3237107"/>
            <a:ext cx="9721080" cy="1200329"/>
          </a:xfrm>
          <a:prstGeom prst="rect">
            <a:avLst/>
          </a:prstGeom>
        </p:spPr>
        <p:txBody>
          <a:bodyPr wrap="square">
            <a:spAutoFit/>
          </a:bodyPr>
          <a:lstStyle/>
          <a:p>
            <a:pPr>
              <a:lnSpc>
                <a:spcPct val="150000"/>
              </a:lnSpc>
            </a:pPr>
            <a:r>
              <a:rPr lang="zh-CN" altLang="en-US" dirty="0"/>
              <a:t>归档界面，根据目录上传项目的归档资料，通过目录可看出哪些资料已经上传和传的数量</a:t>
            </a:r>
          </a:p>
        </p:txBody>
      </p:sp>
      <p:pic>
        <p:nvPicPr>
          <p:cNvPr id="12" name="图片 11">
            <a:extLst>
              <a:ext uri="{FF2B5EF4-FFF2-40B4-BE49-F238E27FC236}">
                <a16:creationId xmlns:a16="http://schemas.microsoft.com/office/drawing/2014/main" id="{331BE50F-8247-404C-9A41-A57CA0E616BB}"/>
              </a:ext>
            </a:extLst>
          </p:cNvPr>
          <p:cNvPicPr>
            <a:picLocks noChangeAspect="1"/>
          </p:cNvPicPr>
          <p:nvPr/>
        </p:nvPicPr>
        <p:blipFill>
          <a:blip r:embed="rId5"/>
          <a:stretch>
            <a:fillRect/>
          </a:stretch>
        </p:blipFill>
        <p:spPr>
          <a:xfrm>
            <a:off x="2257449" y="4546182"/>
            <a:ext cx="7911422" cy="829283"/>
          </a:xfrm>
          <a:prstGeom prst="rect">
            <a:avLst/>
          </a:prstGeom>
        </p:spPr>
      </p:pic>
      <p:sp>
        <p:nvSpPr>
          <p:cNvPr id="13" name="矩形 12">
            <a:extLst>
              <a:ext uri="{FF2B5EF4-FFF2-40B4-BE49-F238E27FC236}">
                <a16:creationId xmlns:a16="http://schemas.microsoft.com/office/drawing/2014/main" id="{4DD65DA9-69CE-4DBE-B8CB-7BF66CED49BD}"/>
              </a:ext>
            </a:extLst>
          </p:cNvPr>
          <p:cNvSpPr/>
          <p:nvPr/>
        </p:nvSpPr>
        <p:spPr>
          <a:xfrm>
            <a:off x="1449287" y="5650333"/>
            <a:ext cx="8719583" cy="646331"/>
          </a:xfrm>
          <a:prstGeom prst="rect">
            <a:avLst/>
          </a:prstGeom>
        </p:spPr>
        <p:txBody>
          <a:bodyPr wrap="square">
            <a:spAutoFit/>
          </a:bodyPr>
          <a:lstStyle/>
          <a:p>
            <a:pPr>
              <a:lnSpc>
                <a:spcPct val="150000"/>
              </a:lnSpc>
            </a:pPr>
            <a:r>
              <a:rPr lang="zh-CN" altLang="en-US" dirty="0"/>
              <a:t>资料上传完毕，点击                          即可完成该项目的归档。</a:t>
            </a:r>
          </a:p>
        </p:txBody>
      </p:sp>
      <p:pic>
        <p:nvPicPr>
          <p:cNvPr id="16" name="图片 15">
            <a:extLst>
              <a:ext uri="{FF2B5EF4-FFF2-40B4-BE49-F238E27FC236}">
                <a16:creationId xmlns:a16="http://schemas.microsoft.com/office/drawing/2014/main" id="{EA95C254-1F30-45D1-931C-59DCACEB6D97}"/>
              </a:ext>
            </a:extLst>
          </p:cNvPr>
          <p:cNvPicPr/>
          <p:nvPr/>
        </p:nvPicPr>
        <p:blipFill>
          <a:blip r:embed="rId6"/>
          <a:stretch>
            <a:fillRect/>
          </a:stretch>
        </p:blipFill>
        <p:spPr>
          <a:xfrm>
            <a:off x="4348249" y="5590981"/>
            <a:ext cx="1674155" cy="646331"/>
          </a:xfrm>
          <a:prstGeom prst="rect">
            <a:avLst/>
          </a:prstGeom>
        </p:spPr>
      </p:pic>
    </p:spTree>
    <p:extLst>
      <p:ext uri="{BB962C8B-B14F-4D97-AF65-F5344CB8AC3E}">
        <p14:creationId xmlns:p14="http://schemas.microsoft.com/office/powerpoint/2010/main" val="3442644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内容占位符 6">
            <a:extLst>
              <a:ext uri="{FF2B5EF4-FFF2-40B4-BE49-F238E27FC236}">
                <a16:creationId xmlns:a16="http://schemas.microsoft.com/office/drawing/2014/main" id="{9F8DCD01-0572-482C-8703-4980A31292DE}"/>
              </a:ext>
            </a:extLst>
          </p:cNvPr>
          <p:cNvGraphicFramePr>
            <a:graphicFrameLocks noGrp="1"/>
          </p:cNvGraphicFramePr>
          <p:nvPr>
            <p:ph idx="1"/>
            <p:extLst/>
          </p:nvPr>
        </p:nvGraphicFramePr>
        <p:xfrm>
          <a:off x="2407360" y="1711864"/>
          <a:ext cx="6679955" cy="4019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图片 7">
            <a:extLst>
              <a:ext uri="{FF2B5EF4-FFF2-40B4-BE49-F238E27FC236}">
                <a16:creationId xmlns:a16="http://schemas.microsoft.com/office/drawing/2014/main" id="{19EB742B-0F5D-45AE-AFB6-A983FB8F5F49}"/>
              </a:ext>
            </a:extLst>
          </p:cNvPr>
          <p:cNvPicPr>
            <a:picLocks noChangeAspect="1"/>
          </p:cNvPicPr>
          <p:nvPr/>
        </p:nvPicPr>
        <p:blipFill>
          <a:blip r:embed="rId7"/>
          <a:stretch>
            <a:fillRect/>
          </a:stretch>
        </p:blipFill>
        <p:spPr>
          <a:xfrm>
            <a:off x="6309622" y="2986071"/>
            <a:ext cx="1450000" cy="1471429"/>
          </a:xfrm>
          <a:prstGeom prst="rect">
            <a:avLst/>
          </a:prstGeom>
        </p:spPr>
      </p:pic>
      <p:sp>
        <p:nvSpPr>
          <p:cNvPr id="3" name="灯片编号占位符 2">
            <a:extLst>
              <a:ext uri="{FF2B5EF4-FFF2-40B4-BE49-F238E27FC236}">
                <a16:creationId xmlns:a16="http://schemas.microsoft.com/office/drawing/2014/main" id="{C8A338E2-E5B8-46CE-A096-7AC44E01BF5E}"/>
              </a:ext>
            </a:extLst>
          </p:cNvPr>
          <p:cNvSpPr>
            <a:spLocks noGrp="1"/>
          </p:cNvSpPr>
          <p:nvPr>
            <p:ph type="sldNum" sz="quarter" idx="12"/>
          </p:nvPr>
        </p:nvSpPr>
        <p:spPr/>
        <p:txBody>
          <a:bodyPr/>
          <a:lstStyle/>
          <a:p>
            <a:fld id="{0A4FAB78-3046-4B95-BEB0-16872115C33B}" type="slidenum">
              <a:rPr lang="zh-CN" altLang="en-US" smtClean="0"/>
              <a:t>27</a:t>
            </a:fld>
            <a:endParaRPr lang="zh-CN" altLang="en-US"/>
          </a:p>
        </p:txBody>
      </p:sp>
      <p:sp>
        <p:nvSpPr>
          <p:cNvPr id="9" name="标题 1">
            <a:extLst>
              <a:ext uri="{FF2B5EF4-FFF2-40B4-BE49-F238E27FC236}">
                <a16:creationId xmlns:a16="http://schemas.microsoft.com/office/drawing/2014/main" id="{C990ACB5-E034-4323-AEBF-93B92D28AE6B}"/>
              </a:ext>
            </a:extLst>
          </p:cNvPr>
          <p:cNvSpPr>
            <a:spLocks noGrp="1"/>
          </p:cNvSpPr>
          <p:nvPr>
            <p:ph type="title"/>
          </p:nvPr>
        </p:nvSpPr>
        <p:spPr>
          <a:xfrm>
            <a:off x="1269876" y="335125"/>
            <a:ext cx="7429499" cy="739635"/>
          </a:xfrm>
        </p:spPr>
        <p:txBody>
          <a:bodyPr/>
          <a:lstStyle/>
          <a:p>
            <a:r>
              <a:rPr lang="en-US" altLang="zh-CN" dirty="0"/>
              <a:t>4</a:t>
            </a:r>
            <a:r>
              <a:rPr lang="zh-CN" altLang="en-US" dirty="0"/>
              <a:t>、建设工程勘察合同</a:t>
            </a:r>
          </a:p>
        </p:txBody>
      </p:sp>
    </p:spTree>
    <p:extLst>
      <p:ext uri="{BB962C8B-B14F-4D97-AF65-F5344CB8AC3E}">
        <p14:creationId xmlns:p14="http://schemas.microsoft.com/office/powerpoint/2010/main" val="132074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3101656-C98D-45CE-AB56-58F12516CAD9}"/>
              </a:ext>
            </a:extLst>
          </p:cNvPr>
          <p:cNvSpPr>
            <a:spLocks noGrp="1"/>
          </p:cNvSpPr>
          <p:nvPr>
            <p:ph idx="1"/>
          </p:nvPr>
        </p:nvSpPr>
        <p:spPr>
          <a:xfrm>
            <a:off x="1125860" y="352980"/>
            <a:ext cx="10125204" cy="3541714"/>
          </a:xfrm>
        </p:spPr>
        <p:txBody>
          <a:bodyPr/>
          <a:lstStyle/>
          <a:p>
            <a:pPr>
              <a:buFont typeface="Wingdings" panose="05000000000000000000" pitchFamily="2" charset="2"/>
              <a:buChar char="Ø"/>
            </a:pPr>
            <a:r>
              <a:rPr lang="zh-CN" altLang="en-US" dirty="0"/>
              <a:t>点击                  进入勘察合同的录入与生成</a:t>
            </a:r>
          </a:p>
        </p:txBody>
      </p:sp>
      <p:sp>
        <p:nvSpPr>
          <p:cNvPr id="4" name="灯片编号占位符 3">
            <a:extLst>
              <a:ext uri="{FF2B5EF4-FFF2-40B4-BE49-F238E27FC236}">
                <a16:creationId xmlns:a16="http://schemas.microsoft.com/office/drawing/2014/main" id="{C065A7FC-5892-447A-8D8F-76082FB20219}"/>
              </a:ext>
            </a:extLst>
          </p:cNvPr>
          <p:cNvSpPr>
            <a:spLocks noGrp="1"/>
          </p:cNvSpPr>
          <p:nvPr>
            <p:ph type="sldNum" sz="quarter" idx="12"/>
          </p:nvPr>
        </p:nvSpPr>
        <p:spPr/>
        <p:txBody>
          <a:bodyPr/>
          <a:lstStyle/>
          <a:p>
            <a:fld id="{0A4FAB78-3046-4B95-BEB0-16872115C33B}" type="slidenum">
              <a:rPr lang="zh-CN" altLang="en-US" smtClean="0"/>
              <a:t>28</a:t>
            </a:fld>
            <a:endParaRPr lang="zh-CN" altLang="en-US"/>
          </a:p>
        </p:txBody>
      </p:sp>
      <p:pic>
        <p:nvPicPr>
          <p:cNvPr id="5" name="图片 4">
            <a:extLst>
              <a:ext uri="{FF2B5EF4-FFF2-40B4-BE49-F238E27FC236}">
                <a16:creationId xmlns:a16="http://schemas.microsoft.com/office/drawing/2014/main" id="{4F1BC08F-8600-41C2-94DE-2A825DF28202}"/>
              </a:ext>
            </a:extLst>
          </p:cNvPr>
          <p:cNvPicPr>
            <a:picLocks noChangeAspect="1"/>
          </p:cNvPicPr>
          <p:nvPr/>
        </p:nvPicPr>
        <p:blipFill>
          <a:blip r:embed="rId2"/>
          <a:stretch>
            <a:fillRect/>
          </a:stretch>
        </p:blipFill>
        <p:spPr>
          <a:xfrm>
            <a:off x="2366429" y="307397"/>
            <a:ext cx="1649552" cy="735229"/>
          </a:xfrm>
          <a:prstGeom prst="rect">
            <a:avLst/>
          </a:prstGeom>
        </p:spPr>
      </p:pic>
      <p:pic>
        <p:nvPicPr>
          <p:cNvPr id="6" name="图片 5">
            <a:extLst>
              <a:ext uri="{FF2B5EF4-FFF2-40B4-BE49-F238E27FC236}">
                <a16:creationId xmlns:a16="http://schemas.microsoft.com/office/drawing/2014/main" id="{A443B2D6-3AF2-4767-800F-3AC5BCF0023A}"/>
              </a:ext>
            </a:extLst>
          </p:cNvPr>
          <p:cNvPicPr>
            <a:picLocks noChangeAspect="1"/>
          </p:cNvPicPr>
          <p:nvPr/>
        </p:nvPicPr>
        <p:blipFill>
          <a:blip r:embed="rId3"/>
          <a:stretch>
            <a:fillRect/>
          </a:stretch>
        </p:blipFill>
        <p:spPr>
          <a:xfrm>
            <a:off x="8553816" y="216476"/>
            <a:ext cx="2715280" cy="1206791"/>
          </a:xfrm>
          <a:prstGeom prst="rect">
            <a:avLst/>
          </a:prstGeom>
        </p:spPr>
      </p:pic>
      <p:sp>
        <p:nvSpPr>
          <p:cNvPr id="7" name="矩形 6">
            <a:extLst>
              <a:ext uri="{FF2B5EF4-FFF2-40B4-BE49-F238E27FC236}">
                <a16:creationId xmlns:a16="http://schemas.microsoft.com/office/drawing/2014/main" id="{76141383-1FC3-4D64-9A7A-1FD7824C9B93}"/>
              </a:ext>
            </a:extLst>
          </p:cNvPr>
          <p:cNvSpPr/>
          <p:nvPr/>
        </p:nvSpPr>
        <p:spPr>
          <a:xfrm>
            <a:off x="1597175" y="1423267"/>
            <a:ext cx="4403971" cy="1569660"/>
          </a:xfrm>
          <a:prstGeom prst="rect">
            <a:avLst/>
          </a:prstGeom>
        </p:spPr>
        <p:txBody>
          <a:bodyPr wrap="square">
            <a:spAutoFit/>
          </a:bodyPr>
          <a:lstStyle/>
          <a:p>
            <a:r>
              <a:rPr lang="zh-CN" altLang="en-US" dirty="0"/>
              <a:t>点击                          进入合同</a:t>
            </a:r>
            <a:endParaRPr lang="en-US" altLang="zh-CN" dirty="0"/>
          </a:p>
          <a:p>
            <a:endParaRPr lang="en-US" altLang="zh-CN" dirty="0"/>
          </a:p>
          <a:p>
            <a:endParaRPr lang="en-US" altLang="zh-CN" dirty="0"/>
          </a:p>
          <a:p>
            <a:endParaRPr lang="en-US" altLang="zh-CN" dirty="0"/>
          </a:p>
        </p:txBody>
      </p:sp>
      <p:pic>
        <p:nvPicPr>
          <p:cNvPr id="8" name="图片 7">
            <a:extLst>
              <a:ext uri="{FF2B5EF4-FFF2-40B4-BE49-F238E27FC236}">
                <a16:creationId xmlns:a16="http://schemas.microsoft.com/office/drawing/2014/main" id="{EA3F3E6E-FD5C-4BB4-BA33-EE5AD8FEB83B}"/>
              </a:ext>
            </a:extLst>
          </p:cNvPr>
          <p:cNvPicPr>
            <a:picLocks noChangeAspect="1"/>
          </p:cNvPicPr>
          <p:nvPr/>
        </p:nvPicPr>
        <p:blipFill>
          <a:blip r:embed="rId4"/>
          <a:stretch>
            <a:fillRect/>
          </a:stretch>
        </p:blipFill>
        <p:spPr>
          <a:xfrm>
            <a:off x="2674250" y="1279909"/>
            <a:ext cx="1133312" cy="1054102"/>
          </a:xfrm>
          <a:prstGeom prst="rect">
            <a:avLst/>
          </a:prstGeom>
        </p:spPr>
      </p:pic>
      <p:pic>
        <p:nvPicPr>
          <p:cNvPr id="9" name="图片 8">
            <a:extLst>
              <a:ext uri="{FF2B5EF4-FFF2-40B4-BE49-F238E27FC236}">
                <a16:creationId xmlns:a16="http://schemas.microsoft.com/office/drawing/2014/main" id="{4C975F8D-2CE7-45F0-8848-D5DAF3D68BCE}"/>
              </a:ext>
            </a:extLst>
          </p:cNvPr>
          <p:cNvPicPr>
            <a:picLocks noChangeAspect="1"/>
          </p:cNvPicPr>
          <p:nvPr/>
        </p:nvPicPr>
        <p:blipFill>
          <a:blip r:embed="rId5"/>
          <a:stretch>
            <a:fillRect/>
          </a:stretch>
        </p:blipFill>
        <p:spPr>
          <a:xfrm>
            <a:off x="2366429" y="2622214"/>
            <a:ext cx="1131470" cy="832591"/>
          </a:xfrm>
          <a:prstGeom prst="rect">
            <a:avLst/>
          </a:prstGeom>
        </p:spPr>
      </p:pic>
      <p:sp>
        <p:nvSpPr>
          <p:cNvPr id="10" name="矩形 9">
            <a:extLst>
              <a:ext uri="{FF2B5EF4-FFF2-40B4-BE49-F238E27FC236}">
                <a16:creationId xmlns:a16="http://schemas.microsoft.com/office/drawing/2014/main" id="{2796040D-8410-4407-8798-31EDEE065937}"/>
              </a:ext>
            </a:extLst>
          </p:cNvPr>
          <p:cNvSpPr/>
          <p:nvPr/>
        </p:nvSpPr>
        <p:spPr>
          <a:xfrm>
            <a:off x="1269876" y="2661872"/>
            <a:ext cx="8973076" cy="461665"/>
          </a:xfrm>
          <a:prstGeom prst="rect">
            <a:avLst/>
          </a:prstGeom>
        </p:spPr>
        <p:txBody>
          <a:bodyPr wrap="square">
            <a:spAutoFit/>
          </a:bodyPr>
          <a:lstStyle/>
          <a:p>
            <a:pPr marL="342900" indent="-342900">
              <a:buFont typeface="Wingdings" panose="05000000000000000000" pitchFamily="2" charset="2"/>
              <a:buChar char="Ø"/>
            </a:pPr>
            <a:r>
              <a:rPr lang="zh-CN" altLang="en-US" dirty="0"/>
              <a:t>点击                   进入勘察合同录入。填写完毕点击 </a:t>
            </a:r>
          </a:p>
        </p:txBody>
      </p:sp>
      <p:pic>
        <p:nvPicPr>
          <p:cNvPr id="11" name="图片 10">
            <a:extLst>
              <a:ext uri="{FF2B5EF4-FFF2-40B4-BE49-F238E27FC236}">
                <a16:creationId xmlns:a16="http://schemas.microsoft.com/office/drawing/2014/main" id="{8B06C231-CD5A-4FA5-9D78-9FA15F63438B}"/>
              </a:ext>
            </a:extLst>
          </p:cNvPr>
          <p:cNvPicPr/>
          <p:nvPr/>
        </p:nvPicPr>
        <p:blipFill>
          <a:blip r:embed="rId6"/>
          <a:stretch>
            <a:fillRect/>
          </a:stretch>
        </p:blipFill>
        <p:spPr>
          <a:xfrm>
            <a:off x="8398668" y="2663851"/>
            <a:ext cx="787630" cy="574546"/>
          </a:xfrm>
          <a:prstGeom prst="rect">
            <a:avLst/>
          </a:prstGeom>
        </p:spPr>
      </p:pic>
      <p:pic>
        <p:nvPicPr>
          <p:cNvPr id="12" name="图片 11">
            <a:extLst>
              <a:ext uri="{FF2B5EF4-FFF2-40B4-BE49-F238E27FC236}">
                <a16:creationId xmlns:a16="http://schemas.microsoft.com/office/drawing/2014/main" id="{8C66AECC-D816-484A-95C2-860D3BAB909A}"/>
              </a:ext>
            </a:extLst>
          </p:cNvPr>
          <p:cNvPicPr>
            <a:picLocks noChangeAspect="1"/>
          </p:cNvPicPr>
          <p:nvPr/>
        </p:nvPicPr>
        <p:blipFill>
          <a:blip r:embed="rId7"/>
          <a:stretch>
            <a:fillRect/>
          </a:stretch>
        </p:blipFill>
        <p:spPr>
          <a:xfrm>
            <a:off x="3598106" y="3599358"/>
            <a:ext cx="6660522" cy="2997994"/>
          </a:xfrm>
          <a:prstGeom prst="rect">
            <a:avLst/>
          </a:prstGeom>
        </p:spPr>
      </p:pic>
    </p:spTree>
    <p:extLst>
      <p:ext uri="{BB962C8B-B14F-4D97-AF65-F5344CB8AC3E}">
        <p14:creationId xmlns:p14="http://schemas.microsoft.com/office/powerpoint/2010/main" val="4245655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C25A04D4-8FC7-4293-A938-21451FCA7A5E}"/>
              </a:ext>
            </a:extLst>
          </p:cNvPr>
          <p:cNvPicPr>
            <a:picLocks noChangeAspect="1"/>
          </p:cNvPicPr>
          <p:nvPr/>
        </p:nvPicPr>
        <p:blipFill>
          <a:blip r:embed="rId2"/>
          <a:stretch>
            <a:fillRect/>
          </a:stretch>
        </p:blipFill>
        <p:spPr>
          <a:xfrm>
            <a:off x="6161514" y="1594323"/>
            <a:ext cx="5267401" cy="4304149"/>
          </a:xfrm>
          <a:prstGeom prst="rect">
            <a:avLst/>
          </a:prstGeom>
        </p:spPr>
      </p:pic>
      <p:sp>
        <p:nvSpPr>
          <p:cNvPr id="3" name="内容占位符 2">
            <a:extLst>
              <a:ext uri="{FF2B5EF4-FFF2-40B4-BE49-F238E27FC236}">
                <a16:creationId xmlns:a16="http://schemas.microsoft.com/office/drawing/2014/main" id="{D9781D04-F1E7-4511-8741-C99DBA33FBA7}"/>
              </a:ext>
            </a:extLst>
          </p:cNvPr>
          <p:cNvSpPr>
            <a:spLocks noGrp="1"/>
          </p:cNvSpPr>
          <p:nvPr>
            <p:ph idx="1"/>
          </p:nvPr>
        </p:nvSpPr>
        <p:spPr>
          <a:xfrm>
            <a:off x="1053852" y="157572"/>
            <a:ext cx="10657184" cy="3541714"/>
          </a:xfrm>
        </p:spPr>
        <p:txBody>
          <a:bodyPr/>
          <a:lstStyle/>
          <a:p>
            <a:pPr>
              <a:lnSpc>
                <a:spcPct val="150000"/>
              </a:lnSpc>
              <a:buFont typeface="Wingdings" panose="05000000000000000000" pitchFamily="2" charset="2"/>
              <a:buChar char="Ø"/>
            </a:pPr>
            <a:r>
              <a:rPr lang="zh-CN" altLang="en-US" dirty="0"/>
              <a:t>点击                     进入电子合同与二维码生成，点击  ，生成本合同点击                    可见带有二维码的生成后的电子合同，同时可以打印</a:t>
            </a:r>
          </a:p>
        </p:txBody>
      </p:sp>
      <p:sp>
        <p:nvSpPr>
          <p:cNvPr id="4" name="灯片编号占位符 3">
            <a:extLst>
              <a:ext uri="{FF2B5EF4-FFF2-40B4-BE49-F238E27FC236}">
                <a16:creationId xmlns:a16="http://schemas.microsoft.com/office/drawing/2014/main" id="{15F3440E-FA45-499F-9030-665879F5FE96}"/>
              </a:ext>
            </a:extLst>
          </p:cNvPr>
          <p:cNvSpPr>
            <a:spLocks noGrp="1"/>
          </p:cNvSpPr>
          <p:nvPr>
            <p:ph type="sldNum" sz="quarter" idx="12"/>
          </p:nvPr>
        </p:nvSpPr>
        <p:spPr>
          <a:xfrm>
            <a:off x="9229654" y="6381748"/>
            <a:ext cx="578317" cy="365125"/>
          </a:xfrm>
        </p:spPr>
        <p:txBody>
          <a:bodyPr/>
          <a:lstStyle/>
          <a:p>
            <a:fld id="{0A4FAB78-3046-4B95-BEB0-16872115C33B}" type="slidenum">
              <a:rPr lang="zh-CN" altLang="en-US" smtClean="0"/>
              <a:t>29</a:t>
            </a:fld>
            <a:endParaRPr lang="zh-CN" altLang="en-US" dirty="0"/>
          </a:p>
        </p:txBody>
      </p:sp>
      <p:pic>
        <p:nvPicPr>
          <p:cNvPr id="9" name="图片 8">
            <a:extLst>
              <a:ext uri="{FF2B5EF4-FFF2-40B4-BE49-F238E27FC236}">
                <a16:creationId xmlns:a16="http://schemas.microsoft.com/office/drawing/2014/main" id="{1ABD4A31-93E5-4E6C-9ED9-36D4AB03D666}"/>
              </a:ext>
            </a:extLst>
          </p:cNvPr>
          <p:cNvPicPr>
            <a:picLocks noChangeAspect="1"/>
          </p:cNvPicPr>
          <p:nvPr/>
        </p:nvPicPr>
        <p:blipFill>
          <a:blip r:embed="rId3"/>
          <a:stretch>
            <a:fillRect/>
          </a:stretch>
        </p:blipFill>
        <p:spPr>
          <a:xfrm>
            <a:off x="2566020" y="321130"/>
            <a:ext cx="1524353" cy="370074"/>
          </a:xfrm>
          <a:prstGeom prst="rect">
            <a:avLst/>
          </a:prstGeom>
        </p:spPr>
      </p:pic>
      <p:pic>
        <p:nvPicPr>
          <p:cNvPr id="10" name="图片 9">
            <a:extLst>
              <a:ext uri="{FF2B5EF4-FFF2-40B4-BE49-F238E27FC236}">
                <a16:creationId xmlns:a16="http://schemas.microsoft.com/office/drawing/2014/main" id="{5CD36906-472B-4ED3-A53A-8043ED4EDEE8}"/>
              </a:ext>
            </a:extLst>
          </p:cNvPr>
          <p:cNvPicPr>
            <a:picLocks noChangeAspect="1"/>
          </p:cNvPicPr>
          <p:nvPr/>
        </p:nvPicPr>
        <p:blipFill>
          <a:blip r:embed="rId4"/>
          <a:stretch>
            <a:fillRect/>
          </a:stretch>
        </p:blipFill>
        <p:spPr>
          <a:xfrm>
            <a:off x="3070076" y="883282"/>
            <a:ext cx="1702010" cy="486288"/>
          </a:xfrm>
          <a:prstGeom prst="rect">
            <a:avLst/>
          </a:prstGeom>
        </p:spPr>
      </p:pic>
      <p:pic>
        <p:nvPicPr>
          <p:cNvPr id="11" name="图片 10">
            <a:extLst>
              <a:ext uri="{FF2B5EF4-FFF2-40B4-BE49-F238E27FC236}">
                <a16:creationId xmlns:a16="http://schemas.microsoft.com/office/drawing/2014/main" id="{3F8FB0E2-5010-4950-B03F-91D98CB19CF6}"/>
              </a:ext>
            </a:extLst>
          </p:cNvPr>
          <p:cNvPicPr>
            <a:picLocks noChangeAspect="1"/>
          </p:cNvPicPr>
          <p:nvPr/>
        </p:nvPicPr>
        <p:blipFill>
          <a:blip r:embed="rId5"/>
          <a:stretch>
            <a:fillRect/>
          </a:stretch>
        </p:blipFill>
        <p:spPr>
          <a:xfrm>
            <a:off x="3328196" y="1561648"/>
            <a:ext cx="1556120" cy="486288"/>
          </a:xfrm>
          <a:prstGeom prst="rect">
            <a:avLst/>
          </a:prstGeom>
        </p:spPr>
      </p:pic>
      <p:pic>
        <p:nvPicPr>
          <p:cNvPr id="12" name="图片 11">
            <a:extLst>
              <a:ext uri="{FF2B5EF4-FFF2-40B4-BE49-F238E27FC236}">
                <a16:creationId xmlns:a16="http://schemas.microsoft.com/office/drawing/2014/main" id="{066BED0E-D740-471C-AAAA-247103E91FB8}"/>
              </a:ext>
            </a:extLst>
          </p:cNvPr>
          <p:cNvPicPr>
            <a:picLocks noChangeAspect="1"/>
          </p:cNvPicPr>
          <p:nvPr/>
        </p:nvPicPr>
        <p:blipFill>
          <a:blip r:embed="rId6"/>
          <a:stretch>
            <a:fillRect/>
          </a:stretch>
        </p:blipFill>
        <p:spPr>
          <a:xfrm>
            <a:off x="694495" y="2309500"/>
            <a:ext cx="5267401" cy="4230991"/>
          </a:xfrm>
          <a:prstGeom prst="rect">
            <a:avLst/>
          </a:prstGeom>
        </p:spPr>
      </p:pic>
    </p:spTree>
    <p:extLst>
      <p:ext uri="{BB962C8B-B14F-4D97-AF65-F5344CB8AC3E}">
        <p14:creationId xmlns:p14="http://schemas.microsoft.com/office/powerpoint/2010/main" val="312624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D613E4-AD29-40D4-8DB5-1263517B4446}"/>
              </a:ext>
            </a:extLst>
          </p:cNvPr>
          <p:cNvSpPr>
            <a:spLocks noGrp="1"/>
          </p:cNvSpPr>
          <p:nvPr>
            <p:ph type="title"/>
          </p:nvPr>
        </p:nvSpPr>
        <p:spPr>
          <a:xfrm>
            <a:off x="1197868" y="218055"/>
            <a:ext cx="7429499" cy="870887"/>
          </a:xfrm>
        </p:spPr>
        <p:txBody>
          <a:bodyPr/>
          <a:lstStyle/>
          <a:p>
            <a:r>
              <a:rPr lang="en-US" altLang="zh-CN" dirty="0"/>
              <a:t>5</a:t>
            </a:r>
            <a:r>
              <a:rPr lang="zh-CN" altLang="en-US" dirty="0"/>
              <a:t>、勘察项目备案表</a:t>
            </a:r>
          </a:p>
        </p:txBody>
      </p:sp>
      <p:sp>
        <p:nvSpPr>
          <p:cNvPr id="3" name="内容占位符 2">
            <a:extLst>
              <a:ext uri="{FF2B5EF4-FFF2-40B4-BE49-F238E27FC236}">
                <a16:creationId xmlns:a16="http://schemas.microsoft.com/office/drawing/2014/main" id="{4C24AEC1-54C5-44B9-8A4C-3E75F2D73376}"/>
              </a:ext>
            </a:extLst>
          </p:cNvPr>
          <p:cNvSpPr>
            <a:spLocks noGrp="1"/>
          </p:cNvSpPr>
          <p:nvPr>
            <p:ph idx="1"/>
          </p:nvPr>
        </p:nvSpPr>
        <p:spPr>
          <a:xfrm>
            <a:off x="1629916" y="1298535"/>
            <a:ext cx="9721080" cy="3712736"/>
          </a:xfrm>
        </p:spPr>
        <p:txBody>
          <a:bodyPr/>
          <a:lstStyle/>
          <a:p>
            <a:pPr>
              <a:buFont typeface="Wingdings" panose="05000000000000000000" pitchFamily="2" charset="2"/>
              <a:buChar char="Ø"/>
            </a:pPr>
            <a:r>
              <a:rPr lang="zh-CN" altLang="en-US" dirty="0"/>
              <a:t>点击               进入勘察项目表格填写界面。包含</a:t>
            </a:r>
            <a:r>
              <a:rPr lang="en-US" altLang="zh-CN" dirty="0"/>
              <a:t>13</a:t>
            </a:r>
            <a:r>
              <a:rPr lang="zh-CN" altLang="en-US" dirty="0"/>
              <a:t>张表</a:t>
            </a:r>
          </a:p>
        </p:txBody>
      </p:sp>
      <p:sp>
        <p:nvSpPr>
          <p:cNvPr id="4" name="灯片编号占位符 3">
            <a:extLst>
              <a:ext uri="{FF2B5EF4-FFF2-40B4-BE49-F238E27FC236}">
                <a16:creationId xmlns:a16="http://schemas.microsoft.com/office/drawing/2014/main" id="{E9120795-0674-4A5A-9341-18BC3D7E98B6}"/>
              </a:ext>
            </a:extLst>
          </p:cNvPr>
          <p:cNvSpPr>
            <a:spLocks noGrp="1"/>
          </p:cNvSpPr>
          <p:nvPr>
            <p:ph type="sldNum" sz="quarter" idx="12"/>
          </p:nvPr>
        </p:nvSpPr>
        <p:spPr/>
        <p:txBody>
          <a:bodyPr/>
          <a:lstStyle/>
          <a:p>
            <a:fld id="{0A4FAB78-3046-4B95-BEB0-16872115C33B}" type="slidenum">
              <a:rPr lang="zh-CN" altLang="en-US" smtClean="0"/>
              <a:t>30</a:t>
            </a:fld>
            <a:endParaRPr lang="zh-CN" altLang="en-US"/>
          </a:p>
        </p:txBody>
      </p:sp>
      <p:pic>
        <p:nvPicPr>
          <p:cNvPr id="5" name="图片 4">
            <a:extLst>
              <a:ext uri="{FF2B5EF4-FFF2-40B4-BE49-F238E27FC236}">
                <a16:creationId xmlns:a16="http://schemas.microsoft.com/office/drawing/2014/main" id="{3519A670-48FC-46DD-9706-7F467D4900BD}"/>
              </a:ext>
            </a:extLst>
          </p:cNvPr>
          <p:cNvPicPr>
            <a:picLocks noChangeAspect="1"/>
          </p:cNvPicPr>
          <p:nvPr/>
        </p:nvPicPr>
        <p:blipFill>
          <a:blip r:embed="rId2"/>
          <a:stretch>
            <a:fillRect/>
          </a:stretch>
        </p:blipFill>
        <p:spPr>
          <a:xfrm>
            <a:off x="3142084" y="1321000"/>
            <a:ext cx="936298" cy="853986"/>
          </a:xfrm>
          <a:prstGeom prst="rect">
            <a:avLst/>
          </a:prstGeom>
        </p:spPr>
      </p:pic>
      <p:sp>
        <p:nvSpPr>
          <p:cNvPr id="7" name="标题 1">
            <a:extLst>
              <a:ext uri="{FF2B5EF4-FFF2-40B4-BE49-F238E27FC236}">
                <a16:creationId xmlns:a16="http://schemas.microsoft.com/office/drawing/2014/main" id="{5D4D5544-356E-4119-BB2C-11C1D19725A8}"/>
              </a:ext>
            </a:extLst>
          </p:cNvPr>
          <p:cNvSpPr txBox="1">
            <a:spLocks/>
          </p:cNvSpPr>
          <p:nvPr/>
        </p:nvSpPr>
        <p:spPr>
          <a:xfrm>
            <a:off x="1197867" y="2045800"/>
            <a:ext cx="7429499" cy="11583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effectLst>
                  <a:outerShdw blurRad="114300" dist="38100" dir="2700000" algn="tl">
                    <a:srgbClr val="000000">
                      <a:alpha val="26000"/>
                    </a:srgbClr>
                  </a:outerShdw>
                </a:effectLst>
                <a:latin typeface="+mj-lt"/>
                <a:ea typeface="+mj-ea"/>
                <a:cs typeface="+mj-cs"/>
              </a:defRPr>
            </a:lvl1pPr>
          </a:lstStyle>
          <a:p>
            <a:r>
              <a:rPr lang="en-US" altLang="zh-CN" dirty="0"/>
              <a:t>6</a:t>
            </a:r>
            <a:r>
              <a:rPr lang="zh-CN" altLang="en-US" dirty="0"/>
              <a:t>、试验数据</a:t>
            </a:r>
          </a:p>
        </p:txBody>
      </p:sp>
      <p:sp>
        <p:nvSpPr>
          <p:cNvPr id="8" name="矩形 7">
            <a:extLst>
              <a:ext uri="{FF2B5EF4-FFF2-40B4-BE49-F238E27FC236}">
                <a16:creationId xmlns:a16="http://schemas.microsoft.com/office/drawing/2014/main" id="{5A3A07FC-24E9-4711-AA4B-8D08B35B3F8E}"/>
              </a:ext>
            </a:extLst>
          </p:cNvPr>
          <p:cNvSpPr/>
          <p:nvPr/>
        </p:nvSpPr>
        <p:spPr>
          <a:xfrm>
            <a:off x="1558900" y="3082951"/>
            <a:ext cx="5054589" cy="523220"/>
          </a:xfrm>
          <a:prstGeom prst="rect">
            <a:avLst/>
          </a:prstGeom>
        </p:spPr>
        <p:txBody>
          <a:bodyPr wrap="none">
            <a:spAutoFit/>
          </a:bodyPr>
          <a:lstStyle/>
          <a:p>
            <a:pPr marL="457200" indent="-457200">
              <a:buFont typeface="Wingdings" panose="05000000000000000000" pitchFamily="2" charset="2"/>
              <a:buChar char="Ø"/>
            </a:pPr>
            <a:r>
              <a:rPr lang="zh-CN" altLang="en-US" sz="2800" dirty="0"/>
              <a:t>点击 进入试验影像资料留存</a:t>
            </a:r>
          </a:p>
        </p:txBody>
      </p:sp>
      <p:sp>
        <p:nvSpPr>
          <p:cNvPr id="9" name="矩形 8">
            <a:extLst>
              <a:ext uri="{FF2B5EF4-FFF2-40B4-BE49-F238E27FC236}">
                <a16:creationId xmlns:a16="http://schemas.microsoft.com/office/drawing/2014/main" id="{289A3D59-2F6B-47D0-B986-7D96E7D4A603}"/>
              </a:ext>
            </a:extLst>
          </p:cNvPr>
          <p:cNvSpPr/>
          <p:nvPr/>
        </p:nvSpPr>
        <p:spPr>
          <a:xfrm>
            <a:off x="1485900" y="4663427"/>
            <a:ext cx="9865096" cy="1311193"/>
          </a:xfrm>
          <a:prstGeom prst="rect">
            <a:avLst/>
          </a:prstGeom>
        </p:spPr>
        <p:txBody>
          <a:bodyPr wrap="square">
            <a:spAutoFit/>
          </a:bodyPr>
          <a:lstStyle/>
          <a:p>
            <a:pPr marL="457200" indent="-457200">
              <a:lnSpc>
                <a:spcPct val="150000"/>
              </a:lnSpc>
              <a:buFont typeface="Wingdings" panose="05000000000000000000" pitchFamily="2" charset="2"/>
              <a:buChar char="Ø"/>
            </a:pPr>
            <a:r>
              <a:rPr lang="zh-CN" altLang="en-US" sz="2800" dirty="0"/>
              <a:t>点击右上角	                                切换项目返回项目列表，可以选择其他的项目查看。</a:t>
            </a:r>
          </a:p>
        </p:txBody>
      </p:sp>
      <p:sp>
        <p:nvSpPr>
          <p:cNvPr id="11" name="标题 1">
            <a:extLst>
              <a:ext uri="{FF2B5EF4-FFF2-40B4-BE49-F238E27FC236}">
                <a16:creationId xmlns:a16="http://schemas.microsoft.com/office/drawing/2014/main" id="{A3426DB3-A924-4012-8347-ECBA08D4ED3B}"/>
              </a:ext>
            </a:extLst>
          </p:cNvPr>
          <p:cNvSpPr txBox="1">
            <a:spLocks/>
          </p:cNvSpPr>
          <p:nvPr/>
        </p:nvSpPr>
        <p:spPr>
          <a:xfrm>
            <a:off x="1197867" y="3638347"/>
            <a:ext cx="5256585" cy="8551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effectLst>
                  <a:outerShdw blurRad="114300" dist="38100" dir="2700000" algn="tl">
                    <a:srgbClr val="000000">
                      <a:alpha val="26000"/>
                    </a:srgbClr>
                  </a:outerShdw>
                </a:effectLst>
                <a:latin typeface="+mj-lt"/>
                <a:ea typeface="+mj-ea"/>
                <a:cs typeface="+mj-cs"/>
              </a:defRPr>
            </a:lvl1pPr>
          </a:lstStyle>
          <a:p>
            <a:r>
              <a:rPr lang="en-US" altLang="zh-CN" dirty="0"/>
              <a:t>7</a:t>
            </a:r>
            <a:r>
              <a:rPr lang="zh-CN" altLang="en-US" dirty="0"/>
              <a:t>、其他项目</a:t>
            </a:r>
          </a:p>
        </p:txBody>
      </p:sp>
      <p:pic>
        <p:nvPicPr>
          <p:cNvPr id="12" name="图片 11">
            <a:extLst>
              <a:ext uri="{FF2B5EF4-FFF2-40B4-BE49-F238E27FC236}">
                <a16:creationId xmlns:a16="http://schemas.microsoft.com/office/drawing/2014/main" id="{A73196C8-D5D5-4945-8C19-2E7E29F349E6}"/>
              </a:ext>
            </a:extLst>
          </p:cNvPr>
          <p:cNvPicPr/>
          <p:nvPr/>
        </p:nvPicPr>
        <p:blipFill>
          <a:blip r:embed="rId3"/>
          <a:stretch>
            <a:fillRect/>
          </a:stretch>
        </p:blipFill>
        <p:spPr>
          <a:xfrm>
            <a:off x="3929325" y="4509593"/>
            <a:ext cx="2474139" cy="836329"/>
          </a:xfrm>
          <a:prstGeom prst="rect">
            <a:avLst/>
          </a:prstGeom>
        </p:spPr>
      </p:pic>
    </p:spTree>
    <p:extLst>
      <p:ext uri="{BB962C8B-B14F-4D97-AF65-F5344CB8AC3E}">
        <p14:creationId xmlns:p14="http://schemas.microsoft.com/office/powerpoint/2010/main" val="42627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147554-2AE3-4BB8-9BEA-39CAC115CA51}"/>
              </a:ext>
            </a:extLst>
          </p:cNvPr>
          <p:cNvSpPr>
            <a:spLocks noGrp="1"/>
          </p:cNvSpPr>
          <p:nvPr>
            <p:ph type="title"/>
          </p:nvPr>
        </p:nvSpPr>
        <p:spPr>
          <a:xfrm>
            <a:off x="985785" y="103826"/>
            <a:ext cx="10360501" cy="805904"/>
          </a:xfrm>
        </p:spPr>
        <p:txBody>
          <a:bodyPr/>
          <a:lstStyle/>
          <a:p>
            <a:r>
              <a:rPr lang="en-US" altLang="zh-CN" dirty="0"/>
              <a:t>6</a:t>
            </a:r>
            <a:r>
              <a:rPr lang="zh-CN" altLang="en-US" dirty="0"/>
              <a:t>、岗位人员电子证书</a:t>
            </a:r>
          </a:p>
        </p:txBody>
      </p:sp>
      <p:sp>
        <p:nvSpPr>
          <p:cNvPr id="3" name="内容占位符 2">
            <a:extLst>
              <a:ext uri="{FF2B5EF4-FFF2-40B4-BE49-F238E27FC236}">
                <a16:creationId xmlns:a16="http://schemas.microsoft.com/office/drawing/2014/main" id="{292C11B3-8A33-4514-8432-914E8874E652}"/>
              </a:ext>
            </a:extLst>
          </p:cNvPr>
          <p:cNvSpPr>
            <a:spLocks noGrp="1"/>
          </p:cNvSpPr>
          <p:nvPr>
            <p:ph idx="1"/>
          </p:nvPr>
        </p:nvSpPr>
        <p:spPr>
          <a:xfrm>
            <a:off x="1197907" y="1193475"/>
            <a:ext cx="10360501" cy="4462272"/>
          </a:xfrm>
        </p:spPr>
        <p:txBody>
          <a:bodyPr/>
          <a:lstStyle/>
          <a:p>
            <a:r>
              <a:rPr lang="zh-CN" altLang="en-US" dirty="0"/>
              <a:t>点击            进入本企业培训考核合格人员电子证书查看</a:t>
            </a:r>
          </a:p>
        </p:txBody>
      </p:sp>
      <p:pic>
        <p:nvPicPr>
          <p:cNvPr id="4" name="图片 3">
            <a:extLst>
              <a:ext uri="{FF2B5EF4-FFF2-40B4-BE49-F238E27FC236}">
                <a16:creationId xmlns:a16="http://schemas.microsoft.com/office/drawing/2014/main" id="{04C99308-15F6-4857-8457-7BA9432448F4}"/>
              </a:ext>
            </a:extLst>
          </p:cNvPr>
          <p:cNvPicPr>
            <a:picLocks noChangeAspect="1"/>
          </p:cNvPicPr>
          <p:nvPr/>
        </p:nvPicPr>
        <p:blipFill>
          <a:blip r:embed="rId2"/>
          <a:stretch>
            <a:fillRect/>
          </a:stretch>
        </p:blipFill>
        <p:spPr>
          <a:xfrm>
            <a:off x="2494012" y="1126409"/>
            <a:ext cx="961905" cy="561905"/>
          </a:xfrm>
          <a:prstGeom prst="rect">
            <a:avLst/>
          </a:prstGeom>
        </p:spPr>
      </p:pic>
      <p:pic>
        <p:nvPicPr>
          <p:cNvPr id="5" name="图片 4">
            <a:extLst>
              <a:ext uri="{FF2B5EF4-FFF2-40B4-BE49-F238E27FC236}">
                <a16:creationId xmlns:a16="http://schemas.microsoft.com/office/drawing/2014/main" id="{A6995AC9-BB5C-4DAE-B24B-3976ACC41A0C}"/>
              </a:ext>
            </a:extLst>
          </p:cNvPr>
          <p:cNvPicPr>
            <a:picLocks noChangeAspect="1"/>
          </p:cNvPicPr>
          <p:nvPr/>
        </p:nvPicPr>
        <p:blipFill>
          <a:blip r:embed="rId3"/>
          <a:stretch>
            <a:fillRect/>
          </a:stretch>
        </p:blipFill>
        <p:spPr>
          <a:xfrm>
            <a:off x="1197907" y="2355776"/>
            <a:ext cx="3285714" cy="2380952"/>
          </a:xfrm>
          <a:prstGeom prst="rect">
            <a:avLst/>
          </a:prstGeom>
        </p:spPr>
      </p:pic>
      <p:pic>
        <p:nvPicPr>
          <p:cNvPr id="6" name="图片 5">
            <a:extLst>
              <a:ext uri="{FF2B5EF4-FFF2-40B4-BE49-F238E27FC236}">
                <a16:creationId xmlns:a16="http://schemas.microsoft.com/office/drawing/2014/main" id="{97298F78-68AE-4FEE-A4AA-C6F4C4DE7D49}"/>
              </a:ext>
            </a:extLst>
          </p:cNvPr>
          <p:cNvPicPr>
            <a:picLocks noChangeAspect="1"/>
          </p:cNvPicPr>
          <p:nvPr/>
        </p:nvPicPr>
        <p:blipFill>
          <a:blip r:embed="rId4"/>
          <a:stretch>
            <a:fillRect/>
          </a:stretch>
        </p:blipFill>
        <p:spPr>
          <a:xfrm>
            <a:off x="4682458" y="2687029"/>
            <a:ext cx="1800200" cy="1942839"/>
          </a:xfrm>
          <a:prstGeom prst="rect">
            <a:avLst/>
          </a:prstGeom>
        </p:spPr>
      </p:pic>
      <p:pic>
        <p:nvPicPr>
          <p:cNvPr id="7" name="图片 6">
            <a:extLst>
              <a:ext uri="{FF2B5EF4-FFF2-40B4-BE49-F238E27FC236}">
                <a16:creationId xmlns:a16="http://schemas.microsoft.com/office/drawing/2014/main" id="{D625F514-AC65-442C-9752-D9E08CEC8D80}"/>
              </a:ext>
            </a:extLst>
          </p:cNvPr>
          <p:cNvPicPr>
            <a:picLocks noChangeAspect="1"/>
          </p:cNvPicPr>
          <p:nvPr/>
        </p:nvPicPr>
        <p:blipFill>
          <a:blip r:embed="rId5"/>
          <a:stretch>
            <a:fillRect/>
          </a:stretch>
        </p:blipFill>
        <p:spPr>
          <a:xfrm>
            <a:off x="1125860" y="4968976"/>
            <a:ext cx="5370083" cy="686771"/>
          </a:xfrm>
          <a:prstGeom prst="rect">
            <a:avLst/>
          </a:prstGeom>
        </p:spPr>
      </p:pic>
      <p:pic>
        <p:nvPicPr>
          <p:cNvPr id="8" name="图片 7">
            <a:extLst>
              <a:ext uri="{FF2B5EF4-FFF2-40B4-BE49-F238E27FC236}">
                <a16:creationId xmlns:a16="http://schemas.microsoft.com/office/drawing/2014/main" id="{C85B0532-00D9-42F5-896E-6D9E06767B4D}"/>
              </a:ext>
            </a:extLst>
          </p:cNvPr>
          <p:cNvPicPr>
            <a:picLocks noChangeAspect="1"/>
          </p:cNvPicPr>
          <p:nvPr/>
        </p:nvPicPr>
        <p:blipFill>
          <a:blip r:embed="rId6"/>
          <a:stretch>
            <a:fillRect/>
          </a:stretch>
        </p:blipFill>
        <p:spPr>
          <a:xfrm>
            <a:off x="7220533" y="1916832"/>
            <a:ext cx="3600000" cy="4723809"/>
          </a:xfrm>
          <a:prstGeom prst="rect">
            <a:avLst/>
          </a:prstGeom>
        </p:spPr>
      </p:pic>
    </p:spTree>
    <p:extLst>
      <p:ext uri="{BB962C8B-B14F-4D97-AF65-F5344CB8AC3E}">
        <p14:creationId xmlns:p14="http://schemas.microsoft.com/office/powerpoint/2010/main" val="623850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58E6FE-1985-41CB-85D8-55215F588B54}"/>
              </a:ext>
            </a:extLst>
          </p:cNvPr>
          <p:cNvSpPr>
            <a:spLocks noGrp="1"/>
          </p:cNvSpPr>
          <p:nvPr>
            <p:ph type="title"/>
          </p:nvPr>
        </p:nvSpPr>
        <p:spPr>
          <a:xfrm>
            <a:off x="1465515" y="936942"/>
            <a:ext cx="7429499" cy="855878"/>
          </a:xfrm>
        </p:spPr>
        <p:txBody>
          <a:bodyPr/>
          <a:lstStyle/>
          <a:p>
            <a:r>
              <a:rPr lang="zh-CN" altLang="en-US" dirty="0">
                <a:latin typeface="楷体" panose="02010609060101010101" pitchFamily="49" charset="-122"/>
                <a:ea typeface="楷体" panose="02010609060101010101" pitchFamily="49" charset="-122"/>
              </a:rPr>
              <a:t>勘察编录</a:t>
            </a:r>
            <a:r>
              <a:rPr lang="en-US" altLang="zh-CN" dirty="0">
                <a:latin typeface="楷体" panose="02010609060101010101" pitchFamily="49" charset="-122"/>
                <a:ea typeface="楷体" panose="02010609060101010101" pitchFamily="49" charset="-122"/>
              </a:rPr>
              <a:t>APP</a:t>
            </a:r>
            <a:r>
              <a:rPr lang="zh-CN" altLang="en-US" dirty="0">
                <a:latin typeface="楷体" panose="02010609060101010101" pitchFamily="49" charset="-122"/>
                <a:ea typeface="楷体" panose="02010609060101010101" pitchFamily="49" charset="-122"/>
              </a:rPr>
              <a:t>二维码</a:t>
            </a:r>
          </a:p>
        </p:txBody>
      </p:sp>
      <p:pic>
        <p:nvPicPr>
          <p:cNvPr id="5" name="内容占位符 4">
            <a:extLst>
              <a:ext uri="{FF2B5EF4-FFF2-40B4-BE49-F238E27FC236}">
                <a16:creationId xmlns:a16="http://schemas.microsoft.com/office/drawing/2014/main" id="{E04031BF-F6C5-4CA2-9056-32C25089F9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9996" y="2237849"/>
            <a:ext cx="2183876" cy="2183876"/>
          </a:xfrm>
        </p:spPr>
      </p:pic>
      <p:sp>
        <p:nvSpPr>
          <p:cNvPr id="6" name="灯片编号占位符 5">
            <a:extLst>
              <a:ext uri="{FF2B5EF4-FFF2-40B4-BE49-F238E27FC236}">
                <a16:creationId xmlns:a16="http://schemas.microsoft.com/office/drawing/2014/main" id="{F8AB1940-D3A8-4EC1-8AB5-C6DD10277A5C}"/>
              </a:ext>
            </a:extLst>
          </p:cNvPr>
          <p:cNvSpPr>
            <a:spLocks noGrp="1"/>
          </p:cNvSpPr>
          <p:nvPr>
            <p:ph type="sldNum" sz="quarter" idx="12"/>
          </p:nvPr>
        </p:nvSpPr>
        <p:spPr/>
        <p:txBody>
          <a:bodyPr/>
          <a:lstStyle/>
          <a:p>
            <a:fld id="{0A4FAB78-3046-4B95-BEB0-16872115C33B}" type="slidenum">
              <a:rPr lang="zh-CN" altLang="en-US" smtClean="0"/>
              <a:t>32</a:t>
            </a:fld>
            <a:endParaRPr lang="zh-CN" altLang="en-US"/>
          </a:p>
        </p:txBody>
      </p:sp>
      <p:pic>
        <p:nvPicPr>
          <p:cNvPr id="7" name="图片 6">
            <a:extLst>
              <a:ext uri="{FF2B5EF4-FFF2-40B4-BE49-F238E27FC236}">
                <a16:creationId xmlns:a16="http://schemas.microsoft.com/office/drawing/2014/main" id="{C1BE8BF2-5EB5-4806-899A-55098AE8AB9E}"/>
              </a:ext>
            </a:extLst>
          </p:cNvPr>
          <p:cNvPicPr>
            <a:picLocks noChangeAspect="1"/>
          </p:cNvPicPr>
          <p:nvPr/>
        </p:nvPicPr>
        <p:blipFill>
          <a:blip r:embed="rId3"/>
          <a:stretch>
            <a:fillRect/>
          </a:stretch>
        </p:blipFill>
        <p:spPr>
          <a:xfrm>
            <a:off x="6890925" y="2271509"/>
            <a:ext cx="2349884" cy="2183876"/>
          </a:xfrm>
          <a:prstGeom prst="rect">
            <a:avLst/>
          </a:prstGeom>
        </p:spPr>
      </p:pic>
      <p:sp>
        <p:nvSpPr>
          <p:cNvPr id="3" name="文本框 2">
            <a:extLst>
              <a:ext uri="{FF2B5EF4-FFF2-40B4-BE49-F238E27FC236}">
                <a16:creationId xmlns:a16="http://schemas.microsoft.com/office/drawing/2014/main" id="{16DF0B9A-975B-4A1F-934A-CD4D61CE4FBE}"/>
              </a:ext>
            </a:extLst>
          </p:cNvPr>
          <p:cNvSpPr txBox="1"/>
          <p:nvPr/>
        </p:nvSpPr>
        <p:spPr>
          <a:xfrm>
            <a:off x="2426271" y="4889501"/>
            <a:ext cx="2031325" cy="461665"/>
          </a:xfrm>
          <a:prstGeom prst="rect">
            <a:avLst/>
          </a:prstGeom>
          <a:noFill/>
        </p:spPr>
        <p:txBody>
          <a:bodyPr wrap="none" rtlCol="0">
            <a:spAutoFit/>
          </a:bodyPr>
          <a:lstStyle/>
          <a:p>
            <a:r>
              <a:rPr lang="zh-CN" altLang="en-US" dirty="0"/>
              <a:t>安卓版二维码</a:t>
            </a:r>
          </a:p>
        </p:txBody>
      </p:sp>
      <p:sp>
        <p:nvSpPr>
          <p:cNvPr id="8" name="文本框 7">
            <a:extLst>
              <a:ext uri="{FF2B5EF4-FFF2-40B4-BE49-F238E27FC236}">
                <a16:creationId xmlns:a16="http://schemas.microsoft.com/office/drawing/2014/main" id="{A8BEBD96-7214-4CBE-8EB6-1344421F5C97}"/>
              </a:ext>
            </a:extLst>
          </p:cNvPr>
          <p:cNvSpPr txBox="1"/>
          <p:nvPr/>
        </p:nvSpPr>
        <p:spPr>
          <a:xfrm>
            <a:off x="7050204" y="4934074"/>
            <a:ext cx="2031325" cy="461665"/>
          </a:xfrm>
          <a:prstGeom prst="rect">
            <a:avLst/>
          </a:prstGeom>
          <a:noFill/>
        </p:spPr>
        <p:txBody>
          <a:bodyPr wrap="none" rtlCol="0">
            <a:spAutoFit/>
          </a:bodyPr>
          <a:lstStyle/>
          <a:p>
            <a:r>
              <a:rPr lang="zh-CN" altLang="en-US" dirty="0"/>
              <a:t>苹果版二维码</a:t>
            </a:r>
          </a:p>
        </p:txBody>
      </p:sp>
      <p:sp>
        <p:nvSpPr>
          <p:cNvPr id="9" name="矩形 8">
            <a:extLst>
              <a:ext uri="{FF2B5EF4-FFF2-40B4-BE49-F238E27FC236}">
                <a16:creationId xmlns:a16="http://schemas.microsoft.com/office/drawing/2014/main" id="{5AB92A48-BDFB-4685-AB0C-C0B87B188E71}"/>
              </a:ext>
            </a:extLst>
          </p:cNvPr>
          <p:cNvSpPr/>
          <p:nvPr/>
        </p:nvSpPr>
        <p:spPr>
          <a:xfrm>
            <a:off x="837828" y="294419"/>
            <a:ext cx="8494633" cy="653256"/>
          </a:xfrm>
          <a:prstGeom prst="rect">
            <a:avLst/>
          </a:prstGeom>
        </p:spPr>
        <p:txBody>
          <a:bodyPr vert="horz" lIns="121899" tIns="60949" rIns="121899" bIns="60949" rtlCol="0" anchor="b">
            <a:normAutofit fontScale="97500"/>
          </a:bodyPr>
          <a:lstStyle/>
          <a:p>
            <a:pPr marL="571500" indent="-571500">
              <a:lnSpc>
                <a:spcPct val="90000"/>
              </a:lnSpc>
              <a:spcBef>
                <a:spcPct val="0"/>
              </a:spcBef>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cs typeface="+mj-cs"/>
              </a:rPr>
              <a:t> 建设勘察设计企业编录</a:t>
            </a:r>
            <a:r>
              <a:rPr lang="en-US" altLang="zh-CN" sz="3600" dirty="0">
                <a:latin typeface="楷体" panose="02010609060101010101" pitchFamily="49" charset="-122"/>
                <a:ea typeface="楷体" panose="02010609060101010101" pitchFamily="49" charset="-122"/>
                <a:cs typeface="+mj-cs"/>
              </a:rPr>
              <a:t>APP</a:t>
            </a:r>
            <a:r>
              <a:rPr lang="zh-CN" altLang="en-US" sz="3600" dirty="0">
                <a:latin typeface="楷体" panose="02010609060101010101" pitchFamily="49" charset="-122"/>
                <a:ea typeface="楷体" panose="02010609060101010101" pitchFamily="49" charset="-122"/>
                <a:cs typeface="+mj-cs"/>
              </a:rPr>
              <a:t>操作</a:t>
            </a:r>
          </a:p>
        </p:txBody>
      </p:sp>
    </p:spTree>
    <p:extLst>
      <p:ext uri="{BB962C8B-B14F-4D97-AF65-F5344CB8AC3E}">
        <p14:creationId xmlns:p14="http://schemas.microsoft.com/office/powerpoint/2010/main" val="194710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79B555E1-03E8-4131-9BED-A2D85C8F3CE9}"/>
              </a:ext>
            </a:extLst>
          </p:cNvPr>
          <p:cNvSpPr>
            <a:spLocks noGrp="1"/>
          </p:cNvSpPr>
          <p:nvPr>
            <p:ph type="sldNum" sz="quarter" idx="12"/>
          </p:nvPr>
        </p:nvSpPr>
        <p:spPr>
          <a:xfrm>
            <a:off x="9268338" y="6336762"/>
            <a:ext cx="578317" cy="365125"/>
          </a:xfrm>
        </p:spPr>
        <p:txBody>
          <a:bodyPr/>
          <a:lstStyle/>
          <a:p>
            <a:fld id="{0A4FAB78-3046-4B95-BEB0-16872115C33B}" type="slidenum">
              <a:rPr lang="zh-CN" altLang="en-US" smtClean="0"/>
              <a:t>33</a:t>
            </a:fld>
            <a:endParaRPr lang="zh-CN" altLang="en-US" dirty="0"/>
          </a:p>
        </p:txBody>
      </p:sp>
      <p:graphicFrame>
        <p:nvGraphicFramePr>
          <p:cNvPr id="11" name="图示 10">
            <a:extLst>
              <a:ext uri="{FF2B5EF4-FFF2-40B4-BE49-F238E27FC236}">
                <a16:creationId xmlns:a16="http://schemas.microsoft.com/office/drawing/2014/main" id="{04261B1C-21C8-4778-A646-5CA6F6AC46BE}"/>
              </a:ext>
            </a:extLst>
          </p:cNvPr>
          <p:cNvGraphicFramePr/>
          <p:nvPr>
            <p:extLst>
              <p:ext uri="{D42A27DB-BD31-4B8C-83A1-F6EECF244321}">
                <p14:modId xmlns:p14="http://schemas.microsoft.com/office/powerpoint/2010/main" val="2163472503"/>
              </p:ext>
            </p:extLst>
          </p:nvPr>
        </p:nvGraphicFramePr>
        <p:xfrm>
          <a:off x="1341884" y="476672"/>
          <a:ext cx="10081119"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标注: 左右箭头 22">
            <a:extLst>
              <a:ext uri="{FF2B5EF4-FFF2-40B4-BE49-F238E27FC236}">
                <a16:creationId xmlns:a16="http://schemas.microsoft.com/office/drawing/2014/main" id="{97CD8C4F-AB57-4B3F-B242-96F6A79A9F39}"/>
              </a:ext>
            </a:extLst>
          </p:cNvPr>
          <p:cNvSpPr/>
          <p:nvPr/>
        </p:nvSpPr>
        <p:spPr>
          <a:xfrm rot="5400000">
            <a:off x="2205979" y="1844824"/>
            <a:ext cx="1800200" cy="2376264"/>
          </a:xfrm>
          <a:prstGeom prst="leftRightArrowCallou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2800" dirty="0"/>
          </a:p>
        </p:txBody>
      </p:sp>
      <p:sp>
        <p:nvSpPr>
          <p:cNvPr id="31" name="矩形 30">
            <a:extLst>
              <a:ext uri="{FF2B5EF4-FFF2-40B4-BE49-F238E27FC236}">
                <a16:creationId xmlns:a16="http://schemas.microsoft.com/office/drawing/2014/main" id="{68222EDA-A912-4702-AE00-9A169852E12A}"/>
              </a:ext>
            </a:extLst>
          </p:cNvPr>
          <p:cNvSpPr/>
          <p:nvPr/>
        </p:nvSpPr>
        <p:spPr>
          <a:xfrm>
            <a:off x="2311631" y="2571291"/>
            <a:ext cx="1588897" cy="923330"/>
          </a:xfrm>
          <a:prstGeom prst="rect">
            <a:avLst/>
          </a:prstGeom>
          <a:noFill/>
        </p:spPr>
        <p:txBody>
          <a:bodyPr wrap="none" lIns="91440" tIns="45720" rIns="91440" bIns="45720">
            <a:spAutoFit/>
          </a:bodyPr>
          <a:lstStyle/>
          <a:p>
            <a:pPr algn="ctr"/>
            <a:r>
              <a:rPr lang="zh-CN" alt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采集</a:t>
            </a:r>
          </a:p>
        </p:txBody>
      </p:sp>
      <p:sp>
        <p:nvSpPr>
          <p:cNvPr id="32" name="圆柱形 31">
            <a:extLst>
              <a:ext uri="{FF2B5EF4-FFF2-40B4-BE49-F238E27FC236}">
                <a16:creationId xmlns:a16="http://schemas.microsoft.com/office/drawing/2014/main" id="{EDF46159-A175-4B2B-A68B-233AD164E553}"/>
              </a:ext>
            </a:extLst>
          </p:cNvPr>
          <p:cNvSpPr/>
          <p:nvPr/>
        </p:nvSpPr>
        <p:spPr>
          <a:xfrm>
            <a:off x="9268339" y="764704"/>
            <a:ext cx="1218561" cy="4896544"/>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t>勘</a:t>
            </a:r>
            <a:endParaRPr lang="en-US" altLang="zh-CN" sz="2800" dirty="0"/>
          </a:p>
          <a:p>
            <a:pPr algn="ctr"/>
            <a:r>
              <a:rPr lang="zh-CN" altLang="en-US" sz="2800" dirty="0"/>
              <a:t>察</a:t>
            </a:r>
            <a:endParaRPr lang="en-US" altLang="zh-CN" sz="2800" dirty="0"/>
          </a:p>
          <a:p>
            <a:pPr algn="ctr"/>
            <a:r>
              <a:rPr lang="zh-CN" altLang="en-US" sz="2800" dirty="0"/>
              <a:t>数</a:t>
            </a:r>
            <a:endParaRPr lang="en-US" altLang="zh-CN" sz="2800" dirty="0"/>
          </a:p>
          <a:p>
            <a:pPr algn="ctr"/>
            <a:r>
              <a:rPr lang="zh-CN" altLang="en-US" sz="2800" dirty="0"/>
              <a:t>据</a:t>
            </a:r>
            <a:endParaRPr lang="en-US" altLang="zh-CN" sz="2800" dirty="0"/>
          </a:p>
          <a:p>
            <a:pPr algn="ctr"/>
            <a:r>
              <a:rPr lang="zh-CN" altLang="en-US" sz="2800" dirty="0"/>
              <a:t>服</a:t>
            </a:r>
            <a:endParaRPr lang="en-US" altLang="zh-CN" sz="2800" dirty="0"/>
          </a:p>
          <a:p>
            <a:pPr algn="ctr"/>
            <a:r>
              <a:rPr lang="zh-CN" altLang="en-US" sz="2800" dirty="0"/>
              <a:t>务</a:t>
            </a:r>
            <a:endParaRPr lang="en-US" altLang="zh-CN" sz="2800" dirty="0"/>
          </a:p>
          <a:p>
            <a:pPr algn="ctr"/>
            <a:r>
              <a:rPr lang="zh-CN" altLang="en-US" sz="2800" dirty="0"/>
              <a:t>系</a:t>
            </a:r>
            <a:endParaRPr lang="en-US" altLang="zh-CN" sz="2800" dirty="0"/>
          </a:p>
          <a:p>
            <a:pPr algn="ctr"/>
            <a:r>
              <a:rPr lang="zh-CN" altLang="en-US" sz="2800" dirty="0"/>
              <a:t>统</a:t>
            </a:r>
            <a:endParaRPr lang="en-US" altLang="zh-CN" sz="2800" dirty="0"/>
          </a:p>
        </p:txBody>
      </p:sp>
    </p:spTree>
    <p:extLst>
      <p:ext uri="{BB962C8B-B14F-4D97-AF65-F5344CB8AC3E}">
        <p14:creationId xmlns:p14="http://schemas.microsoft.com/office/powerpoint/2010/main" val="2715680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68790F-D813-4097-96C5-09B4F5BE4C20}"/>
              </a:ext>
            </a:extLst>
          </p:cNvPr>
          <p:cNvSpPr>
            <a:spLocks noGrp="1"/>
          </p:cNvSpPr>
          <p:nvPr>
            <p:ph type="title"/>
          </p:nvPr>
        </p:nvSpPr>
        <p:spPr>
          <a:xfrm>
            <a:off x="981845" y="26496"/>
            <a:ext cx="3240360" cy="712741"/>
          </a:xfrm>
        </p:spPr>
        <p:txBody>
          <a:bodyPr/>
          <a:lstStyle/>
          <a:p>
            <a:r>
              <a:rPr lang="en-US" altLang="zh-CN" dirty="0"/>
              <a:t>1</a:t>
            </a:r>
            <a:r>
              <a:rPr lang="zh-CN" altLang="en-US" dirty="0"/>
              <a:t>、登录</a:t>
            </a:r>
          </a:p>
        </p:txBody>
      </p:sp>
      <p:pic>
        <p:nvPicPr>
          <p:cNvPr id="5" name="内容占位符 4">
            <a:extLst>
              <a:ext uri="{FF2B5EF4-FFF2-40B4-BE49-F238E27FC236}">
                <a16:creationId xmlns:a16="http://schemas.microsoft.com/office/drawing/2014/main" id="{EEC9DAFD-F64C-44CB-B30B-1CAAE56CCF66}"/>
              </a:ext>
            </a:extLst>
          </p:cNvPr>
          <p:cNvPicPr>
            <a:picLocks noGrp="1" noChangeAspect="1"/>
          </p:cNvPicPr>
          <p:nvPr>
            <p:ph idx="1"/>
          </p:nvPr>
        </p:nvPicPr>
        <p:blipFill>
          <a:blip r:embed="rId2"/>
          <a:stretch>
            <a:fillRect/>
          </a:stretch>
        </p:blipFill>
        <p:spPr>
          <a:xfrm>
            <a:off x="1634007" y="898571"/>
            <a:ext cx="2583960" cy="3678496"/>
          </a:xfrm>
          <a:prstGeom prst="rect">
            <a:avLst/>
          </a:prstGeom>
        </p:spPr>
      </p:pic>
      <p:sp>
        <p:nvSpPr>
          <p:cNvPr id="4" name="灯片编号占位符 3">
            <a:extLst>
              <a:ext uri="{FF2B5EF4-FFF2-40B4-BE49-F238E27FC236}">
                <a16:creationId xmlns:a16="http://schemas.microsoft.com/office/drawing/2014/main" id="{CCBA2D09-B6F0-4188-8452-D31844DE3FB6}"/>
              </a:ext>
            </a:extLst>
          </p:cNvPr>
          <p:cNvSpPr>
            <a:spLocks noGrp="1"/>
          </p:cNvSpPr>
          <p:nvPr>
            <p:ph type="sldNum" sz="quarter" idx="12"/>
          </p:nvPr>
        </p:nvSpPr>
        <p:spPr>
          <a:xfrm>
            <a:off x="10003099" y="6340476"/>
            <a:ext cx="578317" cy="365125"/>
          </a:xfrm>
        </p:spPr>
        <p:txBody>
          <a:bodyPr/>
          <a:lstStyle/>
          <a:p>
            <a:fld id="{0A4FAB78-3046-4B95-BEB0-16872115C33B}" type="slidenum">
              <a:rPr lang="zh-CN" altLang="en-US" smtClean="0"/>
              <a:t>34</a:t>
            </a:fld>
            <a:endParaRPr lang="zh-CN" altLang="en-US" dirty="0"/>
          </a:p>
        </p:txBody>
      </p:sp>
      <p:sp>
        <p:nvSpPr>
          <p:cNvPr id="6" name="矩形 5">
            <a:extLst>
              <a:ext uri="{FF2B5EF4-FFF2-40B4-BE49-F238E27FC236}">
                <a16:creationId xmlns:a16="http://schemas.microsoft.com/office/drawing/2014/main" id="{FECD6996-D643-4B82-8B1F-F272B8A83A64}"/>
              </a:ext>
            </a:extLst>
          </p:cNvPr>
          <p:cNvSpPr/>
          <p:nvPr/>
        </p:nvSpPr>
        <p:spPr>
          <a:xfrm>
            <a:off x="6094412" y="92906"/>
            <a:ext cx="2747868" cy="646331"/>
          </a:xfrm>
          <a:prstGeom prst="rect">
            <a:avLst/>
          </a:prstGeom>
        </p:spPr>
        <p:txBody>
          <a:bodyPr wrap="none">
            <a:spAutoFit/>
          </a:bodyPr>
          <a:lstStyle/>
          <a:p>
            <a:r>
              <a:rPr lang="en-US" altLang="zh-CN" sz="3600" dirty="0"/>
              <a:t>2</a:t>
            </a:r>
            <a:r>
              <a:rPr lang="zh-CN" altLang="en-US" sz="3600" dirty="0"/>
              <a:t>、新建项目</a:t>
            </a:r>
          </a:p>
        </p:txBody>
      </p:sp>
      <p:pic>
        <p:nvPicPr>
          <p:cNvPr id="7" name="图片 6">
            <a:extLst>
              <a:ext uri="{FF2B5EF4-FFF2-40B4-BE49-F238E27FC236}">
                <a16:creationId xmlns:a16="http://schemas.microsoft.com/office/drawing/2014/main" id="{A9CFFA6E-CAD8-476A-BA01-8A90EEA35831}"/>
              </a:ext>
            </a:extLst>
          </p:cNvPr>
          <p:cNvPicPr>
            <a:picLocks noChangeAspect="1"/>
          </p:cNvPicPr>
          <p:nvPr/>
        </p:nvPicPr>
        <p:blipFill>
          <a:blip r:embed="rId3"/>
          <a:stretch>
            <a:fillRect/>
          </a:stretch>
        </p:blipFill>
        <p:spPr>
          <a:xfrm>
            <a:off x="6347585" y="2036264"/>
            <a:ext cx="5322294" cy="4304212"/>
          </a:xfrm>
          <a:prstGeom prst="rect">
            <a:avLst/>
          </a:prstGeom>
        </p:spPr>
      </p:pic>
      <p:sp>
        <p:nvSpPr>
          <p:cNvPr id="8" name="矩形 7">
            <a:extLst>
              <a:ext uri="{FF2B5EF4-FFF2-40B4-BE49-F238E27FC236}">
                <a16:creationId xmlns:a16="http://schemas.microsoft.com/office/drawing/2014/main" id="{B6CA7CC3-0053-47E6-929B-27D265697964}"/>
              </a:ext>
            </a:extLst>
          </p:cNvPr>
          <p:cNvSpPr/>
          <p:nvPr/>
        </p:nvSpPr>
        <p:spPr>
          <a:xfrm>
            <a:off x="6018397" y="769905"/>
            <a:ext cx="5980671" cy="1200329"/>
          </a:xfrm>
          <a:prstGeom prst="rect">
            <a:avLst/>
          </a:prstGeom>
        </p:spPr>
        <p:txBody>
          <a:bodyPr wrap="square">
            <a:spAutoFit/>
          </a:bodyPr>
          <a:lstStyle/>
          <a:p>
            <a:r>
              <a:rPr lang="zh-CN" altLang="en-US" dirty="0"/>
              <a:t>输入项目基本信息、填写工程名称、工程编号、项目负责人、勘察单位、业主单位、项目地址。保存完成项目创建。</a:t>
            </a:r>
          </a:p>
        </p:txBody>
      </p:sp>
      <p:sp>
        <p:nvSpPr>
          <p:cNvPr id="9" name="矩形 8">
            <a:extLst>
              <a:ext uri="{FF2B5EF4-FFF2-40B4-BE49-F238E27FC236}">
                <a16:creationId xmlns:a16="http://schemas.microsoft.com/office/drawing/2014/main" id="{6AF51BDC-94EB-478E-BB0C-DCC0EBB735DA}"/>
              </a:ext>
            </a:extLst>
          </p:cNvPr>
          <p:cNvSpPr/>
          <p:nvPr/>
        </p:nvSpPr>
        <p:spPr>
          <a:xfrm>
            <a:off x="765820" y="5043614"/>
            <a:ext cx="4708881" cy="1200329"/>
          </a:xfrm>
          <a:prstGeom prst="rect">
            <a:avLst/>
          </a:prstGeom>
        </p:spPr>
        <p:txBody>
          <a:bodyPr wrap="square">
            <a:spAutoFit/>
          </a:bodyPr>
          <a:lstStyle/>
          <a:p>
            <a:r>
              <a:rPr lang="zh-CN" altLang="en-US" dirty="0"/>
              <a:t>注：</a:t>
            </a:r>
            <a:r>
              <a:rPr lang="en-US" altLang="zh-CN" dirty="0"/>
              <a:t>App</a:t>
            </a:r>
            <a:r>
              <a:rPr lang="zh-CN" altLang="en-US" dirty="0"/>
              <a:t>端创建项目，需要企业端审核，不审核为不通过，不能使用，审核项目通过后，方可使用。</a:t>
            </a:r>
          </a:p>
        </p:txBody>
      </p:sp>
    </p:spTree>
    <p:extLst>
      <p:ext uri="{BB962C8B-B14F-4D97-AF65-F5344CB8AC3E}">
        <p14:creationId xmlns:p14="http://schemas.microsoft.com/office/powerpoint/2010/main" val="1915823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9">
            <a:extLst>
              <a:ext uri="{FF2B5EF4-FFF2-40B4-BE49-F238E27FC236}">
                <a16:creationId xmlns:a16="http://schemas.microsoft.com/office/drawing/2014/main" id="{6CF63D29-2ADA-46DB-98FF-3201E7EF84C7}"/>
              </a:ext>
            </a:extLst>
          </p:cNvPr>
          <p:cNvSpPr/>
          <p:nvPr/>
        </p:nvSpPr>
        <p:spPr>
          <a:xfrm>
            <a:off x="7246540" y="980729"/>
            <a:ext cx="4536504" cy="1350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9" name="矩形: 圆角 8">
            <a:extLst>
              <a:ext uri="{FF2B5EF4-FFF2-40B4-BE49-F238E27FC236}">
                <a16:creationId xmlns:a16="http://schemas.microsoft.com/office/drawing/2014/main" id="{A1C040A9-AD1C-48D9-9D3F-CAE28459132D}"/>
              </a:ext>
            </a:extLst>
          </p:cNvPr>
          <p:cNvSpPr/>
          <p:nvPr/>
        </p:nvSpPr>
        <p:spPr>
          <a:xfrm>
            <a:off x="1269877" y="980729"/>
            <a:ext cx="4680520" cy="1350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59220D56-ABE3-498B-A4C0-01300E9CFF29}"/>
              </a:ext>
            </a:extLst>
          </p:cNvPr>
          <p:cNvSpPr>
            <a:spLocks noGrp="1"/>
          </p:cNvSpPr>
          <p:nvPr>
            <p:ph type="title"/>
          </p:nvPr>
        </p:nvSpPr>
        <p:spPr>
          <a:xfrm>
            <a:off x="1129393" y="553026"/>
            <a:ext cx="3086950" cy="744953"/>
          </a:xfrm>
        </p:spPr>
        <p:txBody>
          <a:bodyPr>
            <a:noAutofit/>
          </a:bodyPr>
          <a:lstStyle/>
          <a:p>
            <a:r>
              <a:rPr lang="en-US" altLang="zh-CN" dirty="0">
                <a:effectLst/>
              </a:rPr>
              <a:t>3</a:t>
            </a:r>
            <a:r>
              <a:rPr lang="zh-CN" altLang="en-US" dirty="0">
                <a:effectLst/>
              </a:rPr>
              <a:t>、</a:t>
            </a:r>
            <a:r>
              <a:rPr lang="zh-CN" altLang="zh-CN" dirty="0">
                <a:effectLst/>
              </a:rPr>
              <a:t>项目详情</a:t>
            </a:r>
            <a:br>
              <a:rPr lang="zh-CN" altLang="zh-CN" dirty="0">
                <a:effectLst/>
              </a:rPr>
            </a:br>
            <a:endParaRPr lang="zh-CN" altLang="en-US" dirty="0"/>
          </a:p>
        </p:txBody>
      </p:sp>
      <p:pic>
        <p:nvPicPr>
          <p:cNvPr id="5" name="内容占位符 4">
            <a:extLst>
              <a:ext uri="{FF2B5EF4-FFF2-40B4-BE49-F238E27FC236}">
                <a16:creationId xmlns:a16="http://schemas.microsoft.com/office/drawing/2014/main" id="{8634027A-8247-43D0-8DD8-BE42B9A9EFD4}"/>
              </a:ext>
            </a:extLst>
          </p:cNvPr>
          <p:cNvPicPr>
            <a:picLocks noGrp="1" noChangeAspect="1"/>
          </p:cNvPicPr>
          <p:nvPr>
            <p:ph idx="1"/>
          </p:nvPr>
        </p:nvPicPr>
        <p:blipFill>
          <a:blip r:embed="rId2"/>
          <a:stretch>
            <a:fillRect/>
          </a:stretch>
        </p:blipFill>
        <p:spPr>
          <a:xfrm>
            <a:off x="1989956" y="2565461"/>
            <a:ext cx="3600400" cy="3790892"/>
          </a:xfrm>
          <a:prstGeom prst="rect">
            <a:avLst/>
          </a:prstGeom>
        </p:spPr>
      </p:pic>
      <p:sp>
        <p:nvSpPr>
          <p:cNvPr id="4" name="灯片编号占位符 3">
            <a:extLst>
              <a:ext uri="{FF2B5EF4-FFF2-40B4-BE49-F238E27FC236}">
                <a16:creationId xmlns:a16="http://schemas.microsoft.com/office/drawing/2014/main" id="{495ADEF7-C4BF-42CC-B55D-BF7C8C6FAF88}"/>
              </a:ext>
            </a:extLst>
          </p:cNvPr>
          <p:cNvSpPr>
            <a:spLocks noGrp="1"/>
          </p:cNvSpPr>
          <p:nvPr>
            <p:ph type="sldNum" sz="quarter" idx="12"/>
          </p:nvPr>
        </p:nvSpPr>
        <p:spPr/>
        <p:txBody>
          <a:bodyPr/>
          <a:lstStyle/>
          <a:p>
            <a:fld id="{0A4FAB78-3046-4B95-BEB0-16872115C33B}" type="slidenum">
              <a:rPr lang="zh-CN" altLang="en-US" smtClean="0"/>
              <a:t>35</a:t>
            </a:fld>
            <a:endParaRPr lang="zh-CN" altLang="en-US"/>
          </a:p>
        </p:txBody>
      </p:sp>
      <p:sp>
        <p:nvSpPr>
          <p:cNvPr id="6" name="矩形 5">
            <a:extLst>
              <a:ext uri="{FF2B5EF4-FFF2-40B4-BE49-F238E27FC236}">
                <a16:creationId xmlns:a16="http://schemas.microsoft.com/office/drawing/2014/main" id="{569BED37-09E2-4150-B056-D4A1EE06479F}"/>
              </a:ext>
            </a:extLst>
          </p:cNvPr>
          <p:cNvSpPr/>
          <p:nvPr/>
        </p:nvSpPr>
        <p:spPr>
          <a:xfrm>
            <a:off x="1496287" y="925502"/>
            <a:ext cx="4572000" cy="1311193"/>
          </a:xfrm>
          <a:prstGeom prst="rect">
            <a:avLst/>
          </a:prstGeom>
        </p:spPr>
        <p:txBody>
          <a:bodyPr>
            <a:spAutoFit/>
          </a:bodyPr>
          <a:lstStyle/>
          <a:p>
            <a:pPr>
              <a:lnSpc>
                <a:spcPct val="150000"/>
              </a:lnSpc>
            </a:pPr>
            <a:r>
              <a:rPr lang="zh-CN" altLang="en-US" sz="2800" dirty="0"/>
              <a:t>选择相应项目后，进入项目主页点击可查看项目详情</a:t>
            </a:r>
          </a:p>
        </p:txBody>
      </p:sp>
      <p:sp>
        <p:nvSpPr>
          <p:cNvPr id="7" name="矩形 6">
            <a:extLst>
              <a:ext uri="{FF2B5EF4-FFF2-40B4-BE49-F238E27FC236}">
                <a16:creationId xmlns:a16="http://schemas.microsoft.com/office/drawing/2014/main" id="{0D12ECAE-826A-4BC7-BF25-0C8987B53246}"/>
              </a:ext>
            </a:extLst>
          </p:cNvPr>
          <p:cNvSpPr/>
          <p:nvPr/>
        </p:nvSpPr>
        <p:spPr>
          <a:xfrm>
            <a:off x="6893660" y="121089"/>
            <a:ext cx="2727029" cy="646331"/>
          </a:xfrm>
          <a:prstGeom prst="rect">
            <a:avLst/>
          </a:prstGeom>
        </p:spPr>
        <p:txBody>
          <a:bodyPr wrap="none">
            <a:spAutoFit/>
          </a:bodyPr>
          <a:lstStyle/>
          <a:p>
            <a:r>
              <a:rPr lang="en-US" altLang="zh-CN" sz="3600" dirty="0"/>
              <a:t>4</a:t>
            </a:r>
            <a:r>
              <a:rPr lang="zh-CN" altLang="en-US" sz="3600" dirty="0"/>
              <a:t>、编辑项目</a:t>
            </a:r>
          </a:p>
        </p:txBody>
      </p:sp>
      <p:sp>
        <p:nvSpPr>
          <p:cNvPr id="8" name="矩形 7">
            <a:extLst>
              <a:ext uri="{FF2B5EF4-FFF2-40B4-BE49-F238E27FC236}">
                <a16:creationId xmlns:a16="http://schemas.microsoft.com/office/drawing/2014/main" id="{3CE6E85F-1F23-4DD2-908B-6BD4E31CE53A}"/>
              </a:ext>
            </a:extLst>
          </p:cNvPr>
          <p:cNvSpPr/>
          <p:nvPr/>
        </p:nvSpPr>
        <p:spPr>
          <a:xfrm>
            <a:off x="7534570" y="1188594"/>
            <a:ext cx="4248474" cy="954107"/>
          </a:xfrm>
          <a:prstGeom prst="rect">
            <a:avLst/>
          </a:prstGeom>
        </p:spPr>
        <p:txBody>
          <a:bodyPr wrap="square">
            <a:spAutoFit/>
          </a:bodyPr>
          <a:lstStyle/>
          <a:p>
            <a:r>
              <a:rPr lang="zh-CN" altLang="en-US" sz="2800" dirty="0"/>
              <a:t>针对已选项目，可修改基本信息，保存存档</a:t>
            </a:r>
          </a:p>
        </p:txBody>
      </p:sp>
      <p:pic>
        <p:nvPicPr>
          <p:cNvPr id="11" name="图片 10">
            <a:extLst>
              <a:ext uri="{FF2B5EF4-FFF2-40B4-BE49-F238E27FC236}">
                <a16:creationId xmlns:a16="http://schemas.microsoft.com/office/drawing/2014/main" id="{4C2ECC2E-2BF2-4CDC-B1EF-AD0F2D6423FE}"/>
              </a:ext>
            </a:extLst>
          </p:cNvPr>
          <p:cNvPicPr>
            <a:picLocks noChangeAspect="1"/>
          </p:cNvPicPr>
          <p:nvPr/>
        </p:nvPicPr>
        <p:blipFill>
          <a:blip r:embed="rId3"/>
          <a:stretch>
            <a:fillRect/>
          </a:stretch>
        </p:blipFill>
        <p:spPr>
          <a:xfrm>
            <a:off x="7699114" y="2567959"/>
            <a:ext cx="3631356" cy="3788393"/>
          </a:xfrm>
          <a:prstGeom prst="rect">
            <a:avLst/>
          </a:prstGeom>
        </p:spPr>
      </p:pic>
    </p:spTree>
    <p:extLst>
      <p:ext uri="{BB962C8B-B14F-4D97-AF65-F5344CB8AC3E}">
        <p14:creationId xmlns:p14="http://schemas.microsoft.com/office/powerpoint/2010/main" val="282421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837BBE-9EFF-4995-8F66-FAF61127BA5E}"/>
              </a:ext>
            </a:extLst>
          </p:cNvPr>
          <p:cNvSpPr>
            <a:spLocks noGrp="1"/>
          </p:cNvSpPr>
          <p:nvPr>
            <p:ph type="title"/>
          </p:nvPr>
        </p:nvSpPr>
        <p:spPr>
          <a:xfrm>
            <a:off x="909836" y="0"/>
            <a:ext cx="7429499" cy="954788"/>
          </a:xfrm>
        </p:spPr>
        <p:txBody>
          <a:bodyPr/>
          <a:lstStyle/>
          <a:p>
            <a:r>
              <a:rPr lang="en-US" altLang="zh-CN" dirty="0"/>
              <a:t>5</a:t>
            </a:r>
            <a:r>
              <a:rPr lang="zh-CN" altLang="en-US" dirty="0"/>
              <a:t>、勘探点</a:t>
            </a:r>
          </a:p>
        </p:txBody>
      </p:sp>
      <p:sp>
        <p:nvSpPr>
          <p:cNvPr id="3" name="内容占位符 2">
            <a:extLst>
              <a:ext uri="{FF2B5EF4-FFF2-40B4-BE49-F238E27FC236}">
                <a16:creationId xmlns:a16="http://schemas.microsoft.com/office/drawing/2014/main" id="{9A0C9875-2D12-4511-9AEB-B34D139D5C2B}"/>
              </a:ext>
            </a:extLst>
          </p:cNvPr>
          <p:cNvSpPr>
            <a:spLocks noGrp="1"/>
          </p:cNvSpPr>
          <p:nvPr>
            <p:ph idx="1"/>
          </p:nvPr>
        </p:nvSpPr>
        <p:spPr>
          <a:xfrm>
            <a:off x="1354248" y="1285150"/>
            <a:ext cx="10225136" cy="720080"/>
          </a:xfrm>
        </p:spPr>
        <p:txBody>
          <a:bodyPr/>
          <a:lstStyle/>
          <a:p>
            <a:r>
              <a:rPr lang="zh-CN" altLang="en-US" dirty="0"/>
              <a:t>创建勘探点，填入钻孔类型，孔口标高、深度、孔径等信息</a:t>
            </a:r>
            <a:endParaRPr lang="en-US" altLang="zh-CN" dirty="0"/>
          </a:p>
        </p:txBody>
      </p:sp>
      <p:sp>
        <p:nvSpPr>
          <p:cNvPr id="4" name="灯片编号占位符 3">
            <a:extLst>
              <a:ext uri="{FF2B5EF4-FFF2-40B4-BE49-F238E27FC236}">
                <a16:creationId xmlns:a16="http://schemas.microsoft.com/office/drawing/2014/main" id="{949B6568-FBD6-432A-8CDE-C0532EDF1F69}"/>
              </a:ext>
            </a:extLst>
          </p:cNvPr>
          <p:cNvSpPr>
            <a:spLocks noGrp="1"/>
          </p:cNvSpPr>
          <p:nvPr>
            <p:ph type="sldNum" sz="quarter" idx="12"/>
          </p:nvPr>
        </p:nvSpPr>
        <p:spPr/>
        <p:txBody>
          <a:bodyPr/>
          <a:lstStyle/>
          <a:p>
            <a:fld id="{0A4FAB78-3046-4B95-BEB0-16872115C33B}" type="slidenum">
              <a:rPr lang="zh-CN" altLang="en-US" smtClean="0"/>
              <a:t>36</a:t>
            </a:fld>
            <a:endParaRPr lang="zh-CN" altLang="en-US"/>
          </a:p>
        </p:txBody>
      </p:sp>
      <p:pic>
        <p:nvPicPr>
          <p:cNvPr id="5" name="图片 4">
            <a:extLst>
              <a:ext uri="{FF2B5EF4-FFF2-40B4-BE49-F238E27FC236}">
                <a16:creationId xmlns:a16="http://schemas.microsoft.com/office/drawing/2014/main" id="{6F723351-8BB3-48E7-B7DE-0CD77A4E74FA}"/>
              </a:ext>
            </a:extLst>
          </p:cNvPr>
          <p:cNvPicPr>
            <a:picLocks noChangeAspect="1"/>
          </p:cNvPicPr>
          <p:nvPr/>
        </p:nvPicPr>
        <p:blipFill>
          <a:blip r:embed="rId2"/>
          <a:stretch>
            <a:fillRect/>
          </a:stretch>
        </p:blipFill>
        <p:spPr>
          <a:xfrm>
            <a:off x="2023673" y="2243775"/>
            <a:ext cx="3061899" cy="4084674"/>
          </a:xfrm>
          <a:prstGeom prst="rect">
            <a:avLst/>
          </a:prstGeom>
        </p:spPr>
      </p:pic>
      <p:pic>
        <p:nvPicPr>
          <p:cNvPr id="6" name="图片 5">
            <a:extLst>
              <a:ext uri="{FF2B5EF4-FFF2-40B4-BE49-F238E27FC236}">
                <a16:creationId xmlns:a16="http://schemas.microsoft.com/office/drawing/2014/main" id="{8EE872AD-C7CE-4FF7-884D-4E68EBF3B27F}"/>
              </a:ext>
            </a:extLst>
          </p:cNvPr>
          <p:cNvPicPr>
            <a:picLocks noChangeAspect="1"/>
          </p:cNvPicPr>
          <p:nvPr/>
        </p:nvPicPr>
        <p:blipFill>
          <a:blip r:embed="rId3"/>
          <a:stretch>
            <a:fillRect/>
          </a:stretch>
        </p:blipFill>
        <p:spPr>
          <a:xfrm>
            <a:off x="6797345" y="1988710"/>
            <a:ext cx="3083980" cy="4835436"/>
          </a:xfrm>
          <a:prstGeom prst="rect">
            <a:avLst/>
          </a:prstGeom>
        </p:spPr>
      </p:pic>
    </p:spTree>
    <p:extLst>
      <p:ext uri="{BB962C8B-B14F-4D97-AF65-F5344CB8AC3E}">
        <p14:creationId xmlns:p14="http://schemas.microsoft.com/office/powerpoint/2010/main" val="203814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1A662D0-5510-43A7-BB83-C07DCC26CF9E}"/>
              </a:ext>
            </a:extLst>
          </p:cNvPr>
          <p:cNvSpPr>
            <a:spLocks noGrp="1"/>
          </p:cNvSpPr>
          <p:nvPr>
            <p:ph idx="1"/>
          </p:nvPr>
        </p:nvSpPr>
        <p:spPr>
          <a:xfrm>
            <a:off x="1053852" y="272769"/>
            <a:ext cx="10297144" cy="1380453"/>
          </a:xfrm>
        </p:spPr>
        <p:txBody>
          <a:bodyPr>
            <a:normAutofit lnSpcReduction="10000"/>
          </a:bodyPr>
          <a:lstStyle/>
          <a:p>
            <a:pPr>
              <a:lnSpc>
                <a:spcPct val="150000"/>
              </a:lnSpc>
              <a:buFont typeface="Wingdings" panose="05000000000000000000" pitchFamily="2" charset="2"/>
              <a:buChar char="Ø"/>
            </a:pPr>
            <a:r>
              <a:rPr lang="zh-CN" altLang="en-US" dirty="0"/>
              <a:t>点击相机图标分别设置钻机长、项目负责人、描述员、终孔照片、验尺视频、位置照片。点击定位，保存后完成勘探点创建</a:t>
            </a:r>
          </a:p>
          <a:p>
            <a:endParaRPr lang="zh-CN" altLang="en-US" dirty="0"/>
          </a:p>
        </p:txBody>
      </p:sp>
      <p:sp>
        <p:nvSpPr>
          <p:cNvPr id="4" name="灯片编号占位符 3">
            <a:extLst>
              <a:ext uri="{FF2B5EF4-FFF2-40B4-BE49-F238E27FC236}">
                <a16:creationId xmlns:a16="http://schemas.microsoft.com/office/drawing/2014/main" id="{E3D60317-4D5F-453F-AF35-646A4D2F09B9}"/>
              </a:ext>
            </a:extLst>
          </p:cNvPr>
          <p:cNvSpPr>
            <a:spLocks noGrp="1"/>
          </p:cNvSpPr>
          <p:nvPr>
            <p:ph type="sldNum" sz="quarter" idx="12"/>
          </p:nvPr>
        </p:nvSpPr>
        <p:spPr/>
        <p:txBody>
          <a:bodyPr/>
          <a:lstStyle/>
          <a:p>
            <a:fld id="{0A4FAB78-3046-4B95-BEB0-16872115C33B}" type="slidenum">
              <a:rPr lang="zh-CN" altLang="en-US" smtClean="0"/>
              <a:t>37</a:t>
            </a:fld>
            <a:endParaRPr lang="zh-CN" altLang="en-US"/>
          </a:p>
        </p:txBody>
      </p:sp>
      <p:pic>
        <p:nvPicPr>
          <p:cNvPr id="5" name="图片 4">
            <a:extLst>
              <a:ext uri="{FF2B5EF4-FFF2-40B4-BE49-F238E27FC236}">
                <a16:creationId xmlns:a16="http://schemas.microsoft.com/office/drawing/2014/main" id="{9DF7F7A3-577C-4112-9CBC-45AC774E4726}"/>
              </a:ext>
            </a:extLst>
          </p:cNvPr>
          <p:cNvPicPr>
            <a:picLocks noChangeAspect="1"/>
          </p:cNvPicPr>
          <p:nvPr/>
        </p:nvPicPr>
        <p:blipFill>
          <a:blip r:embed="rId2"/>
          <a:stretch>
            <a:fillRect/>
          </a:stretch>
        </p:blipFill>
        <p:spPr>
          <a:xfrm>
            <a:off x="2061964" y="1653222"/>
            <a:ext cx="3122325" cy="4908942"/>
          </a:xfrm>
          <a:prstGeom prst="rect">
            <a:avLst/>
          </a:prstGeom>
        </p:spPr>
      </p:pic>
      <p:pic>
        <p:nvPicPr>
          <p:cNvPr id="6" name="图片 5">
            <a:extLst>
              <a:ext uri="{FF2B5EF4-FFF2-40B4-BE49-F238E27FC236}">
                <a16:creationId xmlns:a16="http://schemas.microsoft.com/office/drawing/2014/main" id="{4FBC8ACB-750F-4BD6-BDDE-CB01C759A313}"/>
              </a:ext>
            </a:extLst>
          </p:cNvPr>
          <p:cNvPicPr>
            <a:picLocks noChangeAspect="1"/>
          </p:cNvPicPr>
          <p:nvPr/>
        </p:nvPicPr>
        <p:blipFill>
          <a:blip r:embed="rId3"/>
          <a:stretch>
            <a:fillRect/>
          </a:stretch>
        </p:blipFill>
        <p:spPr>
          <a:xfrm>
            <a:off x="7174532" y="1593692"/>
            <a:ext cx="3239683" cy="5060909"/>
          </a:xfrm>
          <a:prstGeom prst="rect">
            <a:avLst/>
          </a:prstGeom>
        </p:spPr>
      </p:pic>
    </p:spTree>
    <p:extLst>
      <p:ext uri="{BB962C8B-B14F-4D97-AF65-F5344CB8AC3E}">
        <p14:creationId xmlns:p14="http://schemas.microsoft.com/office/powerpoint/2010/main" val="1900849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a:extLst>
              <a:ext uri="{FF2B5EF4-FFF2-40B4-BE49-F238E27FC236}">
                <a16:creationId xmlns:a16="http://schemas.microsoft.com/office/drawing/2014/main" id="{3620AD4F-4A01-47A7-8D06-377EA6095051}"/>
              </a:ext>
            </a:extLst>
          </p:cNvPr>
          <p:cNvGraphicFramePr>
            <a:graphicFrameLocks noGrp="1"/>
          </p:cNvGraphicFramePr>
          <p:nvPr>
            <p:ph idx="1"/>
            <p:extLst>
              <p:ext uri="{D42A27DB-BD31-4B8C-83A1-F6EECF244321}">
                <p14:modId xmlns:p14="http://schemas.microsoft.com/office/powerpoint/2010/main" val="3601704974"/>
              </p:ext>
            </p:extLst>
          </p:nvPr>
        </p:nvGraphicFramePr>
        <p:xfrm>
          <a:off x="2133972" y="1319493"/>
          <a:ext cx="8645701"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灯片编号占位符 1">
            <a:extLst>
              <a:ext uri="{FF2B5EF4-FFF2-40B4-BE49-F238E27FC236}">
                <a16:creationId xmlns:a16="http://schemas.microsoft.com/office/drawing/2014/main" id="{5B41865C-50F1-4B46-A8E3-01A33F1F99B7}"/>
              </a:ext>
            </a:extLst>
          </p:cNvPr>
          <p:cNvSpPr>
            <a:spLocks noGrp="1"/>
          </p:cNvSpPr>
          <p:nvPr>
            <p:ph type="sldNum" sz="quarter" idx="12"/>
          </p:nvPr>
        </p:nvSpPr>
        <p:spPr/>
        <p:txBody>
          <a:bodyPr/>
          <a:lstStyle/>
          <a:p>
            <a:fld id="{0A4FAB78-3046-4B95-BEB0-16872115C33B}" type="slidenum">
              <a:rPr lang="zh-CN" altLang="en-US" smtClean="0"/>
              <a:t>38</a:t>
            </a:fld>
            <a:endParaRPr lang="zh-CN" altLang="en-US"/>
          </a:p>
        </p:txBody>
      </p:sp>
      <p:sp>
        <p:nvSpPr>
          <p:cNvPr id="5" name="标题 1">
            <a:extLst>
              <a:ext uri="{FF2B5EF4-FFF2-40B4-BE49-F238E27FC236}">
                <a16:creationId xmlns:a16="http://schemas.microsoft.com/office/drawing/2014/main" id="{5412B81E-D5AE-41B1-98CB-CF1C2AE05123}"/>
              </a:ext>
            </a:extLst>
          </p:cNvPr>
          <p:cNvSpPr>
            <a:spLocks noGrp="1"/>
          </p:cNvSpPr>
          <p:nvPr>
            <p:ph type="title"/>
          </p:nvPr>
        </p:nvSpPr>
        <p:spPr>
          <a:xfrm>
            <a:off x="909836" y="188640"/>
            <a:ext cx="10525531" cy="1478570"/>
          </a:xfrm>
        </p:spPr>
        <p:txBody>
          <a:bodyPr>
            <a:normAutofit fontScale="90000"/>
          </a:bodyPr>
          <a:lstStyle/>
          <a:p>
            <a:pPr marL="571500" indent="-571500">
              <a:lnSpc>
                <a:spcPct val="150000"/>
              </a:lnSpc>
              <a:buFont typeface="Wingdings" panose="05000000000000000000" pitchFamily="2" charset="2"/>
              <a:buChar char="Ø"/>
            </a:pPr>
            <a:r>
              <a:rPr lang="zh-CN" altLang="en-US" dirty="0"/>
              <a:t>选择相应钻孔，可以对勘探点进行详情查看、编辑、删除、填写勘探记录等信息。</a:t>
            </a:r>
          </a:p>
        </p:txBody>
      </p:sp>
    </p:spTree>
    <p:extLst>
      <p:ext uri="{BB962C8B-B14F-4D97-AF65-F5344CB8AC3E}">
        <p14:creationId xmlns:p14="http://schemas.microsoft.com/office/powerpoint/2010/main" val="4120391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76584D85-2CCC-42DF-8181-7A84CEC710E1}"/>
              </a:ext>
            </a:extLst>
          </p:cNvPr>
          <p:cNvPicPr>
            <a:picLocks noGrp="1" noChangeAspect="1"/>
          </p:cNvPicPr>
          <p:nvPr>
            <p:ph idx="1"/>
          </p:nvPr>
        </p:nvPicPr>
        <p:blipFill>
          <a:blip r:embed="rId2"/>
          <a:stretch>
            <a:fillRect/>
          </a:stretch>
        </p:blipFill>
        <p:spPr>
          <a:xfrm>
            <a:off x="981844" y="1666595"/>
            <a:ext cx="7258222" cy="4926127"/>
          </a:xfrm>
          <a:prstGeom prst="rect">
            <a:avLst/>
          </a:prstGeom>
        </p:spPr>
      </p:pic>
      <p:sp>
        <p:nvSpPr>
          <p:cNvPr id="2" name="标题 1">
            <a:extLst>
              <a:ext uri="{FF2B5EF4-FFF2-40B4-BE49-F238E27FC236}">
                <a16:creationId xmlns:a16="http://schemas.microsoft.com/office/drawing/2014/main" id="{A0E9CF73-A35A-42C0-B1E8-F2EB0BF61DC5}"/>
              </a:ext>
            </a:extLst>
          </p:cNvPr>
          <p:cNvSpPr>
            <a:spLocks noGrp="1"/>
          </p:cNvSpPr>
          <p:nvPr>
            <p:ph type="title"/>
          </p:nvPr>
        </p:nvSpPr>
        <p:spPr>
          <a:xfrm>
            <a:off x="693812" y="34143"/>
            <a:ext cx="11377264" cy="1478570"/>
          </a:xfrm>
        </p:spPr>
        <p:txBody>
          <a:bodyPr>
            <a:normAutofit/>
          </a:bodyPr>
          <a:lstStyle/>
          <a:p>
            <a:pPr marL="571500" indent="-571500">
              <a:lnSpc>
                <a:spcPct val="150000"/>
              </a:lnSpc>
              <a:buFont typeface="Wingdings" panose="05000000000000000000" pitchFamily="2" charset="2"/>
              <a:buChar char="Ø"/>
            </a:pPr>
            <a:r>
              <a:rPr lang="zh-CN" altLang="en-US" sz="2800" dirty="0"/>
              <a:t>岩性描述：点击右上角加号，设置深度和地层名称，保存。点击相应地层名称，可对本层岩性信息进行描述填写后保存。</a:t>
            </a:r>
          </a:p>
        </p:txBody>
      </p:sp>
      <p:sp>
        <p:nvSpPr>
          <p:cNvPr id="4" name="灯片编号占位符 3">
            <a:extLst>
              <a:ext uri="{FF2B5EF4-FFF2-40B4-BE49-F238E27FC236}">
                <a16:creationId xmlns:a16="http://schemas.microsoft.com/office/drawing/2014/main" id="{AD699CEC-0205-4C9A-8DB2-522908B72C6F}"/>
              </a:ext>
            </a:extLst>
          </p:cNvPr>
          <p:cNvSpPr>
            <a:spLocks noGrp="1"/>
          </p:cNvSpPr>
          <p:nvPr>
            <p:ph type="sldNum" sz="quarter" idx="12"/>
          </p:nvPr>
        </p:nvSpPr>
        <p:spPr/>
        <p:txBody>
          <a:bodyPr/>
          <a:lstStyle/>
          <a:p>
            <a:fld id="{0A4FAB78-3046-4B95-BEB0-16872115C33B}" type="slidenum">
              <a:rPr lang="zh-CN" altLang="en-US" smtClean="0"/>
              <a:t>39</a:t>
            </a:fld>
            <a:endParaRPr lang="zh-CN" altLang="en-US"/>
          </a:p>
        </p:txBody>
      </p:sp>
      <p:pic>
        <p:nvPicPr>
          <p:cNvPr id="6" name="图片 5">
            <a:extLst>
              <a:ext uri="{FF2B5EF4-FFF2-40B4-BE49-F238E27FC236}">
                <a16:creationId xmlns:a16="http://schemas.microsoft.com/office/drawing/2014/main" id="{75C3B482-7809-4C6D-A0C4-673826A6B1C2}"/>
              </a:ext>
            </a:extLst>
          </p:cNvPr>
          <p:cNvPicPr>
            <a:picLocks noChangeAspect="1"/>
          </p:cNvPicPr>
          <p:nvPr/>
        </p:nvPicPr>
        <p:blipFill>
          <a:blip r:embed="rId3"/>
          <a:stretch>
            <a:fillRect/>
          </a:stretch>
        </p:blipFill>
        <p:spPr>
          <a:xfrm>
            <a:off x="7776262" y="2429820"/>
            <a:ext cx="3889394" cy="3849591"/>
          </a:xfrm>
          <a:prstGeom prst="rect">
            <a:avLst/>
          </a:prstGeom>
        </p:spPr>
      </p:pic>
    </p:spTree>
    <p:extLst>
      <p:ext uri="{BB962C8B-B14F-4D97-AF65-F5344CB8AC3E}">
        <p14:creationId xmlns:p14="http://schemas.microsoft.com/office/powerpoint/2010/main" val="123507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023038-32F9-45E6-853B-99A576705D27}"/>
              </a:ext>
            </a:extLst>
          </p:cNvPr>
          <p:cNvSpPr>
            <a:spLocks noGrp="1"/>
          </p:cNvSpPr>
          <p:nvPr>
            <p:ph type="title"/>
          </p:nvPr>
        </p:nvSpPr>
        <p:spPr>
          <a:xfrm>
            <a:off x="765820" y="332656"/>
            <a:ext cx="5921258" cy="648072"/>
          </a:xfrm>
        </p:spPr>
        <p:txBody>
          <a:bodyPr>
            <a:normAutofit/>
          </a:bodyPr>
          <a:lstStyle/>
          <a:p>
            <a:pPr marL="571500" indent="-571500">
              <a:buFont typeface="Wingdings" panose="05000000000000000000" pitchFamily="2" charset="2"/>
              <a:buChar char="Ø"/>
            </a:pPr>
            <a:r>
              <a:rPr lang="zh-CN" altLang="en-US" dirty="0"/>
              <a:t>填写标贯数据，保存</a:t>
            </a:r>
          </a:p>
        </p:txBody>
      </p:sp>
      <p:pic>
        <p:nvPicPr>
          <p:cNvPr id="5" name="内容占位符 4">
            <a:extLst>
              <a:ext uri="{FF2B5EF4-FFF2-40B4-BE49-F238E27FC236}">
                <a16:creationId xmlns:a16="http://schemas.microsoft.com/office/drawing/2014/main" id="{CDEFA9F1-E3FD-4603-82F5-47629E03F5E3}"/>
              </a:ext>
            </a:extLst>
          </p:cNvPr>
          <p:cNvPicPr>
            <a:picLocks noGrp="1" noChangeAspect="1"/>
          </p:cNvPicPr>
          <p:nvPr>
            <p:ph idx="1"/>
          </p:nvPr>
        </p:nvPicPr>
        <p:blipFill>
          <a:blip r:embed="rId2"/>
          <a:stretch>
            <a:fillRect/>
          </a:stretch>
        </p:blipFill>
        <p:spPr>
          <a:xfrm>
            <a:off x="1845940" y="1268760"/>
            <a:ext cx="3047631" cy="4863541"/>
          </a:xfrm>
          <a:prstGeom prst="rect">
            <a:avLst/>
          </a:prstGeom>
        </p:spPr>
      </p:pic>
      <p:sp>
        <p:nvSpPr>
          <p:cNvPr id="4" name="灯片编号占位符 3">
            <a:extLst>
              <a:ext uri="{FF2B5EF4-FFF2-40B4-BE49-F238E27FC236}">
                <a16:creationId xmlns:a16="http://schemas.microsoft.com/office/drawing/2014/main" id="{9453530D-4956-4389-AE93-A50ECB9D0EFC}"/>
              </a:ext>
            </a:extLst>
          </p:cNvPr>
          <p:cNvSpPr>
            <a:spLocks noGrp="1"/>
          </p:cNvSpPr>
          <p:nvPr>
            <p:ph type="sldNum" sz="quarter" idx="12"/>
          </p:nvPr>
        </p:nvSpPr>
        <p:spPr/>
        <p:txBody>
          <a:bodyPr/>
          <a:lstStyle/>
          <a:p>
            <a:fld id="{0A4FAB78-3046-4B95-BEB0-16872115C33B}" type="slidenum">
              <a:rPr lang="zh-CN" altLang="en-US" smtClean="0"/>
              <a:t>40</a:t>
            </a:fld>
            <a:endParaRPr lang="zh-CN" altLang="en-US"/>
          </a:p>
        </p:txBody>
      </p:sp>
      <p:pic>
        <p:nvPicPr>
          <p:cNvPr id="6" name="图片 5">
            <a:extLst>
              <a:ext uri="{FF2B5EF4-FFF2-40B4-BE49-F238E27FC236}">
                <a16:creationId xmlns:a16="http://schemas.microsoft.com/office/drawing/2014/main" id="{A3D4C0FB-1296-4EF9-BFF7-34918FF87AD7}"/>
              </a:ext>
            </a:extLst>
          </p:cNvPr>
          <p:cNvPicPr>
            <a:picLocks noChangeAspect="1"/>
          </p:cNvPicPr>
          <p:nvPr/>
        </p:nvPicPr>
        <p:blipFill>
          <a:blip r:embed="rId3"/>
          <a:stretch>
            <a:fillRect/>
          </a:stretch>
        </p:blipFill>
        <p:spPr>
          <a:xfrm>
            <a:off x="6958508" y="1268760"/>
            <a:ext cx="3150026" cy="4863541"/>
          </a:xfrm>
          <a:prstGeom prst="rect">
            <a:avLst/>
          </a:prstGeom>
        </p:spPr>
      </p:pic>
    </p:spTree>
    <p:extLst>
      <p:ext uri="{BB962C8B-B14F-4D97-AF65-F5344CB8AC3E}">
        <p14:creationId xmlns:p14="http://schemas.microsoft.com/office/powerpoint/2010/main" val="123874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C210CF-42C7-4BD2-A6F3-C843BA8CB6FF}"/>
              </a:ext>
            </a:extLst>
          </p:cNvPr>
          <p:cNvSpPr>
            <a:spLocks noGrp="1"/>
          </p:cNvSpPr>
          <p:nvPr>
            <p:ph type="title"/>
          </p:nvPr>
        </p:nvSpPr>
        <p:spPr>
          <a:xfrm>
            <a:off x="2378472" y="605071"/>
            <a:ext cx="3204952" cy="672400"/>
          </a:xfrm>
        </p:spPr>
        <p:txBody>
          <a:bodyPr>
            <a:normAutofit fontScale="90000"/>
          </a:bodyPr>
          <a:lstStyle/>
          <a:p>
            <a:pPr marL="571500" indent="-571500">
              <a:buFont typeface="Wingdings" panose="05000000000000000000" pitchFamily="2" charset="2"/>
              <a:buChar char="Ø"/>
            </a:pPr>
            <a:r>
              <a:rPr lang="zh-CN" altLang="en-US" dirty="0"/>
              <a:t>填写重探试验，保存</a:t>
            </a:r>
          </a:p>
        </p:txBody>
      </p:sp>
      <p:pic>
        <p:nvPicPr>
          <p:cNvPr id="5" name="内容占位符 4">
            <a:extLst>
              <a:ext uri="{FF2B5EF4-FFF2-40B4-BE49-F238E27FC236}">
                <a16:creationId xmlns:a16="http://schemas.microsoft.com/office/drawing/2014/main" id="{CFFDBB96-8C06-4879-A092-E6EB3BEB9A69}"/>
              </a:ext>
            </a:extLst>
          </p:cNvPr>
          <p:cNvPicPr>
            <a:picLocks noGrp="1" noChangeAspect="1"/>
          </p:cNvPicPr>
          <p:nvPr>
            <p:ph idx="1"/>
          </p:nvPr>
        </p:nvPicPr>
        <p:blipFill>
          <a:blip r:embed="rId2"/>
          <a:stretch>
            <a:fillRect/>
          </a:stretch>
        </p:blipFill>
        <p:spPr>
          <a:xfrm>
            <a:off x="2378472" y="1805735"/>
            <a:ext cx="3204952" cy="4442665"/>
          </a:xfrm>
          <a:prstGeom prst="rect">
            <a:avLst/>
          </a:prstGeom>
        </p:spPr>
      </p:pic>
      <p:sp>
        <p:nvSpPr>
          <p:cNvPr id="4" name="灯片编号占位符 3">
            <a:extLst>
              <a:ext uri="{FF2B5EF4-FFF2-40B4-BE49-F238E27FC236}">
                <a16:creationId xmlns:a16="http://schemas.microsoft.com/office/drawing/2014/main" id="{DF9828A9-A72E-48AD-A2B6-41DBDA0BD5FD}"/>
              </a:ext>
            </a:extLst>
          </p:cNvPr>
          <p:cNvSpPr>
            <a:spLocks noGrp="1"/>
          </p:cNvSpPr>
          <p:nvPr>
            <p:ph type="sldNum" sz="quarter" idx="12"/>
          </p:nvPr>
        </p:nvSpPr>
        <p:spPr/>
        <p:txBody>
          <a:bodyPr/>
          <a:lstStyle/>
          <a:p>
            <a:fld id="{0A4FAB78-3046-4B95-BEB0-16872115C33B}" type="slidenum">
              <a:rPr lang="zh-CN" altLang="en-US" smtClean="0"/>
              <a:t>41</a:t>
            </a:fld>
            <a:endParaRPr lang="zh-CN" altLang="en-US"/>
          </a:p>
        </p:txBody>
      </p:sp>
      <p:sp>
        <p:nvSpPr>
          <p:cNvPr id="6" name="矩形 5">
            <a:extLst>
              <a:ext uri="{FF2B5EF4-FFF2-40B4-BE49-F238E27FC236}">
                <a16:creationId xmlns:a16="http://schemas.microsoft.com/office/drawing/2014/main" id="{4CC25EC5-1247-422F-A28F-E619ED81628B}"/>
              </a:ext>
            </a:extLst>
          </p:cNvPr>
          <p:cNvSpPr/>
          <p:nvPr/>
        </p:nvSpPr>
        <p:spPr>
          <a:xfrm>
            <a:off x="7087906" y="402662"/>
            <a:ext cx="2720065" cy="1077218"/>
          </a:xfrm>
          <a:prstGeom prst="rect">
            <a:avLst/>
          </a:prstGeom>
        </p:spPr>
        <p:txBody>
          <a:bodyPr wrap="square">
            <a:spAutoFit/>
          </a:bodyPr>
          <a:lstStyle/>
          <a:p>
            <a:pPr marL="457200" indent="-457200">
              <a:buFont typeface="Wingdings" panose="05000000000000000000" pitchFamily="2" charset="2"/>
              <a:buChar char="Ø"/>
            </a:pPr>
            <a:r>
              <a:rPr lang="zh-CN" altLang="en-US" sz="3200" dirty="0"/>
              <a:t>填写取水记录，保存</a:t>
            </a:r>
          </a:p>
        </p:txBody>
      </p:sp>
      <p:pic>
        <p:nvPicPr>
          <p:cNvPr id="7" name="图片 6">
            <a:extLst>
              <a:ext uri="{FF2B5EF4-FFF2-40B4-BE49-F238E27FC236}">
                <a16:creationId xmlns:a16="http://schemas.microsoft.com/office/drawing/2014/main" id="{9E08A18B-BC09-4C99-ABE9-73A2CBA67457}"/>
              </a:ext>
            </a:extLst>
          </p:cNvPr>
          <p:cNvPicPr>
            <a:picLocks noChangeAspect="1"/>
          </p:cNvPicPr>
          <p:nvPr/>
        </p:nvPicPr>
        <p:blipFill>
          <a:blip r:embed="rId3"/>
          <a:stretch>
            <a:fillRect/>
          </a:stretch>
        </p:blipFill>
        <p:spPr>
          <a:xfrm>
            <a:off x="6672637" y="1805734"/>
            <a:ext cx="3267635" cy="4430490"/>
          </a:xfrm>
          <a:prstGeom prst="rect">
            <a:avLst/>
          </a:prstGeom>
        </p:spPr>
      </p:pic>
    </p:spTree>
    <p:extLst>
      <p:ext uri="{BB962C8B-B14F-4D97-AF65-F5344CB8AC3E}">
        <p14:creationId xmlns:p14="http://schemas.microsoft.com/office/powerpoint/2010/main" val="405788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CA239038-15B9-4B99-9654-E2CC970EC8AA}"/>
              </a:ext>
            </a:extLst>
          </p:cNvPr>
          <p:cNvPicPr>
            <a:picLocks noChangeAspect="1"/>
          </p:cNvPicPr>
          <p:nvPr/>
        </p:nvPicPr>
        <p:blipFill>
          <a:blip r:embed="rId2"/>
          <a:stretch>
            <a:fillRect/>
          </a:stretch>
        </p:blipFill>
        <p:spPr>
          <a:xfrm>
            <a:off x="7113701" y="1100898"/>
            <a:ext cx="3115117" cy="4417253"/>
          </a:xfrm>
          <a:prstGeom prst="rect">
            <a:avLst/>
          </a:prstGeom>
        </p:spPr>
      </p:pic>
      <p:sp>
        <p:nvSpPr>
          <p:cNvPr id="2" name="标题 1">
            <a:extLst>
              <a:ext uri="{FF2B5EF4-FFF2-40B4-BE49-F238E27FC236}">
                <a16:creationId xmlns:a16="http://schemas.microsoft.com/office/drawing/2014/main" id="{ED404A71-A3B8-435C-8DF4-5DEDA2D8EE91}"/>
              </a:ext>
            </a:extLst>
          </p:cNvPr>
          <p:cNvSpPr>
            <a:spLocks noGrp="1"/>
          </p:cNvSpPr>
          <p:nvPr>
            <p:ph type="title"/>
          </p:nvPr>
        </p:nvSpPr>
        <p:spPr>
          <a:xfrm>
            <a:off x="929799" y="146305"/>
            <a:ext cx="4680519" cy="739635"/>
          </a:xfrm>
        </p:spPr>
        <p:txBody>
          <a:bodyPr>
            <a:normAutofit fontScale="90000"/>
          </a:bodyPr>
          <a:lstStyle/>
          <a:p>
            <a:pPr marL="571500" indent="-571500">
              <a:buFont typeface="Wingdings" panose="05000000000000000000" pitchFamily="2" charset="2"/>
              <a:buChar char="Ø"/>
            </a:pPr>
            <a:r>
              <a:rPr lang="zh-CN" altLang="en-US" dirty="0"/>
              <a:t>填写回次记录，保存</a:t>
            </a:r>
          </a:p>
        </p:txBody>
      </p:sp>
      <p:pic>
        <p:nvPicPr>
          <p:cNvPr id="5" name="内容占位符 4">
            <a:extLst>
              <a:ext uri="{FF2B5EF4-FFF2-40B4-BE49-F238E27FC236}">
                <a16:creationId xmlns:a16="http://schemas.microsoft.com/office/drawing/2014/main" id="{2430271B-B7FD-41F8-9850-237CFC032701}"/>
              </a:ext>
            </a:extLst>
          </p:cNvPr>
          <p:cNvPicPr>
            <a:picLocks noGrp="1" noChangeAspect="1"/>
          </p:cNvPicPr>
          <p:nvPr>
            <p:ph idx="1"/>
          </p:nvPr>
        </p:nvPicPr>
        <p:blipFill>
          <a:blip r:embed="rId3"/>
          <a:stretch>
            <a:fillRect/>
          </a:stretch>
        </p:blipFill>
        <p:spPr>
          <a:xfrm>
            <a:off x="1669435" y="1100898"/>
            <a:ext cx="3108707" cy="4417253"/>
          </a:xfrm>
          <a:prstGeom prst="rect">
            <a:avLst/>
          </a:prstGeom>
        </p:spPr>
      </p:pic>
      <p:sp>
        <p:nvSpPr>
          <p:cNvPr id="4" name="灯片编号占位符 3">
            <a:extLst>
              <a:ext uri="{FF2B5EF4-FFF2-40B4-BE49-F238E27FC236}">
                <a16:creationId xmlns:a16="http://schemas.microsoft.com/office/drawing/2014/main" id="{9552D1E7-F1D9-4E46-876D-6DB38D1B16C9}"/>
              </a:ext>
            </a:extLst>
          </p:cNvPr>
          <p:cNvSpPr>
            <a:spLocks noGrp="1"/>
          </p:cNvSpPr>
          <p:nvPr>
            <p:ph type="sldNum" sz="quarter" idx="12"/>
          </p:nvPr>
        </p:nvSpPr>
        <p:spPr/>
        <p:txBody>
          <a:bodyPr/>
          <a:lstStyle/>
          <a:p>
            <a:fld id="{0A4FAB78-3046-4B95-BEB0-16872115C33B}" type="slidenum">
              <a:rPr lang="zh-CN" altLang="en-US" smtClean="0"/>
              <a:t>42</a:t>
            </a:fld>
            <a:endParaRPr lang="zh-CN" altLang="en-US"/>
          </a:p>
        </p:txBody>
      </p:sp>
      <p:sp>
        <p:nvSpPr>
          <p:cNvPr id="6" name="矩形 5">
            <a:extLst>
              <a:ext uri="{FF2B5EF4-FFF2-40B4-BE49-F238E27FC236}">
                <a16:creationId xmlns:a16="http://schemas.microsoft.com/office/drawing/2014/main" id="{F5D95406-9452-4B6A-A566-22F2D0FABB4A}"/>
              </a:ext>
            </a:extLst>
          </p:cNvPr>
          <p:cNvSpPr/>
          <p:nvPr/>
        </p:nvSpPr>
        <p:spPr>
          <a:xfrm>
            <a:off x="6814492" y="301165"/>
            <a:ext cx="3355298" cy="584775"/>
          </a:xfrm>
          <a:prstGeom prst="rect">
            <a:avLst/>
          </a:prstGeom>
        </p:spPr>
        <p:txBody>
          <a:bodyPr wrap="square">
            <a:spAutoFit/>
          </a:bodyPr>
          <a:lstStyle/>
          <a:p>
            <a:pPr marL="457200" indent="-457200">
              <a:buFont typeface="Wingdings" panose="05000000000000000000" pitchFamily="2" charset="2"/>
              <a:buChar char="Ø"/>
            </a:pPr>
            <a:r>
              <a:rPr lang="zh-CN" altLang="en-US" sz="3200" dirty="0"/>
              <a:t>合成原始记录</a:t>
            </a:r>
          </a:p>
        </p:txBody>
      </p:sp>
      <p:sp>
        <p:nvSpPr>
          <p:cNvPr id="8" name="矩形 7">
            <a:extLst>
              <a:ext uri="{FF2B5EF4-FFF2-40B4-BE49-F238E27FC236}">
                <a16:creationId xmlns:a16="http://schemas.microsoft.com/office/drawing/2014/main" id="{766353D8-3044-4864-B605-CFBDB1CD7734}"/>
              </a:ext>
            </a:extLst>
          </p:cNvPr>
          <p:cNvSpPr/>
          <p:nvPr/>
        </p:nvSpPr>
        <p:spPr>
          <a:xfrm>
            <a:off x="5222992" y="5518151"/>
            <a:ext cx="6997083" cy="1137106"/>
          </a:xfrm>
          <a:prstGeom prst="rect">
            <a:avLst/>
          </a:prstGeom>
        </p:spPr>
        <p:txBody>
          <a:bodyPr wrap="square">
            <a:spAutoFit/>
          </a:bodyPr>
          <a:lstStyle/>
          <a:p>
            <a:pPr>
              <a:lnSpc>
                <a:spcPct val="150000"/>
              </a:lnSpc>
            </a:pPr>
            <a:r>
              <a:rPr lang="zh-CN" altLang="en-US" dirty="0"/>
              <a:t>岩性描述、标贯试验、重探试验、取土取样、取水记录、回次记录 合成汇总</a:t>
            </a:r>
          </a:p>
        </p:txBody>
      </p:sp>
    </p:spTree>
    <p:extLst>
      <p:ext uri="{BB962C8B-B14F-4D97-AF65-F5344CB8AC3E}">
        <p14:creationId xmlns:p14="http://schemas.microsoft.com/office/powerpoint/2010/main" val="4112412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图示 12">
            <a:extLst>
              <a:ext uri="{FF2B5EF4-FFF2-40B4-BE49-F238E27FC236}">
                <a16:creationId xmlns:a16="http://schemas.microsoft.com/office/drawing/2014/main" id="{8C1C285C-18EB-4385-A53C-4EA7E5F4AFC5}"/>
              </a:ext>
            </a:extLst>
          </p:cNvPr>
          <p:cNvGraphicFramePr/>
          <p:nvPr>
            <p:extLst>
              <p:ext uri="{D42A27DB-BD31-4B8C-83A1-F6EECF244321}">
                <p14:modId xmlns:p14="http://schemas.microsoft.com/office/powerpoint/2010/main" val="89416117"/>
              </p:ext>
            </p:extLst>
          </p:nvPr>
        </p:nvGraphicFramePr>
        <p:xfrm>
          <a:off x="693812" y="404664"/>
          <a:ext cx="10585176" cy="1676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灯片编号占位符 1">
            <a:extLst>
              <a:ext uri="{FF2B5EF4-FFF2-40B4-BE49-F238E27FC236}">
                <a16:creationId xmlns:a16="http://schemas.microsoft.com/office/drawing/2014/main" id="{0CDC289A-9197-499B-8DD1-767E9A6B1720}"/>
              </a:ext>
            </a:extLst>
          </p:cNvPr>
          <p:cNvSpPr>
            <a:spLocks noGrp="1"/>
          </p:cNvSpPr>
          <p:nvPr>
            <p:ph type="sldNum" sz="quarter" idx="12"/>
          </p:nvPr>
        </p:nvSpPr>
        <p:spPr/>
        <p:txBody>
          <a:bodyPr/>
          <a:lstStyle/>
          <a:p>
            <a:fld id="{0A4FAB78-3046-4B95-BEB0-16872115C33B}" type="slidenum">
              <a:rPr lang="zh-CN" altLang="en-US" smtClean="0"/>
              <a:t>43</a:t>
            </a:fld>
            <a:endParaRPr lang="zh-CN" altLang="en-US"/>
          </a:p>
        </p:txBody>
      </p:sp>
      <p:pic>
        <p:nvPicPr>
          <p:cNvPr id="5" name="图片 4">
            <a:extLst>
              <a:ext uri="{FF2B5EF4-FFF2-40B4-BE49-F238E27FC236}">
                <a16:creationId xmlns:a16="http://schemas.microsoft.com/office/drawing/2014/main" id="{37F0B322-85FB-4388-9799-D8450190013C}"/>
              </a:ext>
            </a:extLst>
          </p:cNvPr>
          <p:cNvPicPr>
            <a:picLocks noChangeAspect="1"/>
          </p:cNvPicPr>
          <p:nvPr/>
        </p:nvPicPr>
        <p:blipFill>
          <a:blip r:embed="rId7"/>
          <a:stretch>
            <a:fillRect/>
          </a:stretch>
        </p:blipFill>
        <p:spPr>
          <a:xfrm>
            <a:off x="1672114" y="2656827"/>
            <a:ext cx="8628571" cy="3123809"/>
          </a:xfrm>
          <a:prstGeom prst="rect">
            <a:avLst/>
          </a:prstGeom>
        </p:spPr>
      </p:pic>
    </p:spTree>
    <p:extLst>
      <p:ext uri="{BB962C8B-B14F-4D97-AF65-F5344CB8AC3E}">
        <p14:creationId xmlns:p14="http://schemas.microsoft.com/office/powerpoint/2010/main" val="419208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3D8B6A-1A44-4500-9263-5B4BC1A23169}"/>
              </a:ext>
            </a:extLst>
          </p:cNvPr>
          <p:cNvSpPr>
            <a:spLocks noGrp="1"/>
          </p:cNvSpPr>
          <p:nvPr>
            <p:ph type="title"/>
          </p:nvPr>
        </p:nvSpPr>
        <p:spPr>
          <a:xfrm>
            <a:off x="1125860" y="188640"/>
            <a:ext cx="4173139" cy="766529"/>
          </a:xfrm>
        </p:spPr>
        <p:txBody>
          <a:bodyPr>
            <a:normAutofit/>
          </a:bodyPr>
          <a:lstStyle/>
          <a:p>
            <a:r>
              <a:rPr lang="en-US" altLang="zh-CN" dirty="0"/>
              <a:t>6</a:t>
            </a:r>
            <a:r>
              <a:rPr lang="zh-CN" altLang="en-US" dirty="0"/>
              <a:t>、重要测试视频</a:t>
            </a:r>
          </a:p>
        </p:txBody>
      </p:sp>
      <p:sp>
        <p:nvSpPr>
          <p:cNvPr id="3" name="内容占位符 2">
            <a:extLst>
              <a:ext uri="{FF2B5EF4-FFF2-40B4-BE49-F238E27FC236}">
                <a16:creationId xmlns:a16="http://schemas.microsoft.com/office/drawing/2014/main" id="{B543D6F1-696C-458E-8C6E-B108EDA7A0D7}"/>
              </a:ext>
            </a:extLst>
          </p:cNvPr>
          <p:cNvSpPr>
            <a:spLocks noGrp="1"/>
          </p:cNvSpPr>
          <p:nvPr>
            <p:ph idx="1"/>
          </p:nvPr>
        </p:nvSpPr>
        <p:spPr>
          <a:xfrm>
            <a:off x="1210232" y="1124251"/>
            <a:ext cx="10369152" cy="933546"/>
          </a:xfrm>
        </p:spPr>
        <p:txBody>
          <a:bodyPr>
            <a:noAutofit/>
          </a:bodyPr>
          <a:lstStyle/>
          <a:p>
            <a:pPr>
              <a:lnSpc>
                <a:spcPct val="150000"/>
              </a:lnSpc>
              <a:buFont typeface="Wingdings" panose="05000000000000000000" pitchFamily="2" charset="2"/>
              <a:buChar char="Ø"/>
            </a:pPr>
            <a:r>
              <a:rPr lang="zh-CN" altLang="en-US" sz="2400" dirty="0"/>
              <a:t>点击打开相机图标录入视频，每个视频</a:t>
            </a:r>
            <a:r>
              <a:rPr lang="en-US" altLang="zh-CN" sz="2400" dirty="0"/>
              <a:t>12</a:t>
            </a:r>
            <a:r>
              <a:rPr lang="zh-CN" altLang="en-US" sz="2400" dirty="0"/>
              <a:t>秒，保存后可在</a:t>
            </a:r>
            <a:r>
              <a:rPr lang="en-US" altLang="zh-CN" sz="2400" dirty="0"/>
              <a:t>App</a:t>
            </a:r>
            <a:r>
              <a:rPr lang="zh-CN" altLang="en-US" sz="2400" dirty="0"/>
              <a:t>中和数据系统中查看</a:t>
            </a:r>
          </a:p>
        </p:txBody>
      </p:sp>
      <p:sp>
        <p:nvSpPr>
          <p:cNvPr id="4" name="灯片编号占位符 3">
            <a:extLst>
              <a:ext uri="{FF2B5EF4-FFF2-40B4-BE49-F238E27FC236}">
                <a16:creationId xmlns:a16="http://schemas.microsoft.com/office/drawing/2014/main" id="{3E4F5358-6AB2-48B8-BEA8-5FCB27D16235}"/>
              </a:ext>
            </a:extLst>
          </p:cNvPr>
          <p:cNvSpPr>
            <a:spLocks noGrp="1"/>
          </p:cNvSpPr>
          <p:nvPr>
            <p:ph type="sldNum" sz="quarter" idx="12"/>
          </p:nvPr>
        </p:nvSpPr>
        <p:spPr/>
        <p:txBody>
          <a:bodyPr/>
          <a:lstStyle/>
          <a:p>
            <a:fld id="{0A4FAB78-3046-4B95-BEB0-16872115C33B}" type="slidenum">
              <a:rPr lang="zh-CN" altLang="en-US" smtClean="0"/>
              <a:t>44</a:t>
            </a:fld>
            <a:endParaRPr lang="zh-CN" altLang="en-US"/>
          </a:p>
        </p:txBody>
      </p:sp>
      <p:pic>
        <p:nvPicPr>
          <p:cNvPr id="5" name="图片 4">
            <a:extLst>
              <a:ext uri="{FF2B5EF4-FFF2-40B4-BE49-F238E27FC236}">
                <a16:creationId xmlns:a16="http://schemas.microsoft.com/office/drawing/2014/main" id="{12A65F86-AC2C-47E3-A95B-110DD3A30550}"/>
              </a:ext>
            </a:extLst>
          </p:cNvPr>
          <p:cNvPicPr>
            <a:picLocks noChangeAspect="1"/>
          </p:cNvPicPr>
          <p:nvPr/>
        </p:nvPicPr>
        <p:blipFill>
          <a:blip r:embed="rId2"/>
          <a:stretch>
            <a:fillRect/>
          </a:stretch>
        </p:blipFill>
        <p:spPr>
          <a:xfrm>
            <a:off x="3502124" y="1844824"/>
            <a:ext cx="3070480" cy="4371532"/>
          </a:xfrm>
          <a:prstGeom prst="rect">
            <a:avLst/>
          </a:prstGeom>
        </p:spPr>
      </p:pic>
      <p:pic>
        <p:nvPicPr>
          <p:cNvPr id="6" name="图片 5">
            <a:extLst>
              <a:ext uri="{FF2B5EF4-FFF2-40B4-BE49-F238E27FC236}">
                <a16:creationId xmlns:a16="http://schemas.microsoft.com/office/drawing/2014/main" id="{99072191-9B23-4CDD-85B7-90EE794C8926}"/>
              </a:ext>
            </a:extLst>
          </p:cNvPr>
          <p:cNvPicPr>
            <a:picLocks noChangeAspect="1"/>
          </p:cNvPicPr>
          <p:nvPr/>
        </p:nvPicPr>
        <p:blipFill>
          <a:blip r:embed="rId3"/>
          <a:stretch>
            <a:fillRect/>
          </a:stretch>
        </p:blipFill>
        <p:spPr>
          <a:xfrm>
            <a:off x="7412216" y="1839455"/>
            <a:ext cx="2904559" cy="4342058"/>
          </a:xfrm>
          <a:prstGeom prst="rect">
            <a:avLst/>
          </a:prstGeom>
        </p:spPr>
      </p:pic>
    </p:spTree>
    <p:extLst>
      <p:ext uri="{BB962C8B-B14F-4D97-AF65-F5344CB8AC3E}">
        <p14:creationId xmlns:p14="http://schemas.microsoft.com/office/powerpoint/2010/main" val="1534995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F0C04A-EB3C-4423-88E5-BB6FDBB6AB63}"/>
              </a:ext>
            </a:extLst>
          </p:cNvPr>
          <p:cNvSpPr>
            <a:spLocks noGrp="1"/>
          </p:cNvSpPr>
          <p:nvPr>
            <p:ph type="title"/>
          </p:nvPr>
        </p:nvSpPr>
        <p:spPr>
          <a:xfrm>
            <a:off x="1072917" y="95609"/>
            <a:ext cx="5020305" cy="806870"/>
          </a:xfrm>
        </p:spPr>
        <p:txBody>
          <a:bodyPr/>
          <a:lstStyle/>
          <a:p>
            <a:r>
              <a:rPr lang="en-US" altLang="zh-CN" dirty="0"/>
              <a:t>7</a:t>
            </a:r>
            <a:r>
              <a:rPr lang="zh-CN" altLang="en-US" dirty="0"/>
              <a:t>、取样照片</a:t>
            </a:r>
          </a:p>
        </p:txBody>
      </p:sp>
      <p:sp>
        <p:nvSpPr>
          <p:cNvPr id="3" name="内容占位符 2">
            <a:extLst>
              <a:ext uri="{FF2B5EF4-FFF2-40B4-BE49-F238E27FC236}">
                <a16:creationId xmlns:a16="http://schemas.microsoft.com/office/drawing/2014/main" id="{D765EE54-74C1-4140-B786-7B7A8E65358D}"/>
              </a:ext>
            </a:extLst>
          </p:cNvPr>
          <p:cNvSpPr>
            <a:spLocks noGrp="1"/>
          </p:cNvSpPr>
          <p:nvPr>
            <p:ph idx="1"/>
          </p:nvPr>
        </p:nvSpPr>
        <p:spPr>
          <a:xfrm>
            <a:off x="1303460" y="1268760"/>
            <a:ext cx="10873207" cy="757428"/>
          </a:xfrm>
        </p:spPr>
        <p:txBody>
          <a:bodyPr/>
          <a:lstStyle/>
          <a:p>
            <a:pPr>
              <a:buFont typeface="Wingdings" panose="05000000000000000000" pitchFamily="2" charset="2"/>
              <a:buChar char="Ø"/>
            </a:pPr>
            <a:r>
              <a:rPr lang="zh-CN" altLang="en-US" dirty="0"/>
              <a:t>点击打开相机图标录入照片，保存后可在</a:t>
            </a:r>
            <a:r>
              <a:rPr lang="en-US" altLang="zh-CN" dirty="0"/>
              <a:t>App</a:t>
            </a:r>
            <a:r>
              <a:rPr lang="zh-CN" altLang="en-US" dirty="0"/>
              <a:t>中和数据系统中查看</a:t>
            </a:r>
          </a:p>
        </p:txBody>
      </p:sp>
      <p:sp>
        <p:nvSpPr>
          <p:cNvPr id="4" name="灯片编号占位符 3">
            <a:extLst>
              <a:ext uri="{FF2B5EF4-FFF2-40B4-BE49-F238E27FC236}">
                <a16:creationId xmlns:a16="http://schemas.microsoft.com/office/drawing/2014/main" id="{C113F7DB-4AE5-4B20-8E69-74138E78B39B}"/>
              </a:ext>
            </a:extLst>
          </p:cNvPr>
          <p:cNvSpPr>
            <a:spLocks noGrp="1"/>
          </p:cNvSpPr>
          <p:nvPr>
            <p:ph type="sldNum" sz="quarter" idx="12"/>
          </p:nvPr>
        </p:nvSpPr>
        <p:spPr>
          <a:xfrm>
            <a:off x="9807972" y="6357803"/>
            <a:ext cx="578317" cy="365125"/>
          </a:xfrm>
        </p:spPr>
        <p:txBody>
          <a:bodyPr/>
          <a:lstStyle/>
          <a:p>
            <a:fld id="{0A4FAB78-3046-4B95-BEB0-16872115C33B}" type="slidenum">
              <a:rPr lang="zh-CN" altLang="en-US" smtClean="0"/>
              <a:t>45</a:t>
            </a:fld>
            <a:endParaRPr lang="zh-CN" altLang="en-US" dirty="0"/>
          </a:p>
        </p:txBody>
      </p:sp>
      <p:pic>
        <p:nvPicPr>
          <p:cNvPr id="5" name="图片 4">
            <a:extLst>
              <a:ext uri="{FF2B5EF4-FFF2-40B4-BE49-F238E27FC236}">
                <a16:creationId xmlns:a16="http://schemas.microsoft.com/office/drawing/2014/main" id="{8AB40820-D866-4B14-98AC-4CE2096E6BA3}"/>
              </a:ext>
            </a:extLst>
          </p:cNvPr>
          <p:cNvPicPr>
            <a:picLocks noChangeAspect="1"/>
          </p:cNvPicPr>
          <p:nvPr/>
        </p:nvPicPr>
        <p:blipFill>
          <a:blip r:embed="rId2"/>
          <a:stretch>
            <a:fillRect/>
          </a:stretch>
        </p:blipFill>
        <p:spPr>
          <a:xfrm>
            <a:off x="2205980" y="2125646"/>
            <a:ext cx="3141426" cy="4388756"/>
          </a:xfrm>
          <a:prstGeom prst="rect">
            <a:avLst/>
          </a:prstGeom>
        </p:spPr>
      </p:pic>
      <p:pic>
        <p:nvPicPr>
          <p:cNvPr id="6" name="图片 5">
            <a:extLst>
              <a:ext uri="{FF2B5EF4-FFF2-40B4-BE49-F238E27FC236}">
                <a16:creationId xmlns:a16="http://schemas.microsoft.com/office/drawing/2014/main" id="{DCBB5269-B743-47E8-AD49-3045CE55783E}"/>
              </a:ext>
            </a:extLst>
          </p:cNvPr>
          <p:cNvPicPr>
            <a:picLocks noChangeAspect="1"/>
          </p:cNvPicPr>
          <p:nvPr/>
        </p:nvPicPr>
        <p:blipFill>
          <a:blip r:embed="rId3"/>
          <a:stretch>
            <a:fillRect/>
          </a:stretch>
        </p:blipFill>
        <p:spPr>
          <a:xfrm>
            <a:off x="6382444" y="2142414"/>
            <a:ext cx="3172866" cy="4332311"/>
          </a:xfrm>
          <a:prstGeom prst="rect">
            <a:avLst/>
          </a:prstGeom>
        </p:spPr>
      </p:pic>
    </p:spTree>
    <p:extLst>
      <p:ext uri="{BB962C8B-B14F-4D97-AF65-F5344CB8AC3E}">
        <p14:creationId xmlns:p14="http://schemas.microsoft.com/office/powerpoint/2010/main" val="3387093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7D6397B7-0D74-41C2-8A1D-CBA7962BE074}"/>
              </a:ext>
            </a:extLst>
          </p:cNvPr>
          <p:cNvSpPr>
            <a:spLocks noGrp="1"/>
          </p:cNvSpPr>
          <p:nvPr>
            <p:ph type="sldNum" sz="quarter" idx="12"/>
          </p:nvPr>
        </p:nvSpPr>
        <p:spPr/>
        <p:txBody>
          <a:bodyPr/>
          <a:lstStyle/>
          <a:p>
            <a:fld id="{0A4FAB78-3046-4B95-BEB0-16872115C33B}" type="slidenum">
              <a:rPr lang="zh-CN" altLang="en-US" smtClean="0"/>
              <a:t>46</a:t>
            </a:fld>
            <a:endParaRPr lang="zh-CN" altLang="en-US"/>
          </a:p>
        </p:txBody>
      </p:sp>
      <p:graphicFrame>
        <p:nvGraphicFramePr>
          <p:cNvPr id="8" name="图示 7">
            <a:extLst>
              <a:ext uri="{FF2B5EF4-FFF2-40B4-BE49-F238E27FC236}">
                <a16:creationId xmlns:a16="http://schemas.microsoft.com/office/drawing/2014/main" id="{35EE43E4-2DCB-459E-9EF5-B8A6BE9CF598}"/>
              </a:ext>
            </a:extLst>
          </p:cNvPr>
          <p:cNvGraphicFramePr/>
          <p:nvPr>
            <p:extLst>
              <p:ext uri="{D42A27DB-BD31-4B8C-83A1-F6EECF244321}">
                <p14:modId xmlns:p14="http://schemas.microsoft.com/office/powerpoint/2010/main" val="1092990539"/>
              </p:ext>
            </p:extLst>
          </p:nvPr>
        </p:nvGraphicFramePr>
        <p:xfrm>
          <a:off x="837828" y="620688"/>
          <a:ext cx="11089232" cy="61007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a:extLst>
              <a:ext uri="{FF2B5EF4-FFF2-40B4-BE49-F238E27FC236}">
                <a16:creationId xmlns:a16="http://schemas.microsoft.com/office/drawing/2014/main" id="{8FE4B3E1-CFD2-4DC2-959C-EB37A04F5206}"/>
              </a:ext>
            </a:extLst>
          </p:cNvPr>
          <p:cNvSpPr/>
          <p:nvPr/>
        </p:nvSpPr>
        <p:spPr>
          <a:xfrm>
            <a:off x="837828" y="135923"/>
            <a:ext cx="8494633" cy="653256"/>
          </a:xfrm>
          <a:prstGeom prst="rect">
            <a:avLst/>
          </a:prstGeom>
        </p:spPr>
        <p:txBody>
          <a:bodyPr vert="horz" lIns="121899" tIns="60949" rIns="121899" bIns="60949" rtlCol="0" anchor="b">
            <a:normAutofit fontScale="97500"/>
          </a:bodyPr>
          <a:lstStyle/>
          <a:p>
            <a:pPr marL="571500" indent="-571500">
              <a:lnSpc>
                <a:spcPct val="90000"/>
              </a:lnSpc>
              <a:spcBef>
                <a:spcPct val="0"/>
              </a:spcBef>
              <a:buFont typeface="Wingdings" panose="05000000000000000000" pitchFamily="2" charset="2"/>
              <a:buChar char="p"/>
            </a:pPr>
            <a:r>
              <a:rPr lang="zh-CN" altLang="en-US" sz="3600" dirty="0">
                <a:latin typeface="楷体" panose="02010609060101010101" pitchFamily="49" charset="-122"/>
                <a:ea typeface="楷体" panose="02010609060101010101" pitchFamily="49" charset="-122"/>
                <a:cs typeface="+mj-cs"/>
              </a:rPr>
              <a:t> 勘察设计平台协会级操作</a:t>
            </a:r>
          </a:p>
        </p:txBody>
      </p:sp>
    </p:spTree>
    <p:extLst>
      <p:ext uri="{BB962C8B-B14F-4D97-AF65-F5344CB8AC3E}">
        <p14:creationId xmlns:p14="http://schemas.microsoft.com/office/powerpoint/2010/main" val="2686098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F8AB1940-D3A8-4EC1-8AB5-C6DD10277A5C}"/>
              </a:ext>
            </a:extLst>
          </p:cNvPr>
          <p:cNvSpPr>
            <a:spLocks noGrp="1"/>
          </p:cNvSpPr>
          <p:nvPr>
            <p:ph type="sldNum" sz="quarter" idx="12"/>
          </p:nvPr>
        </p:nvSpPr>
        <p:spPr/>
        <p:txBody>
          <a:bodyPr/>
          <a:lstStyle/>
          <a:p>
            <a:pPr defTabSz="457200">
              <a:defRPr/>
            </a:pPr>
            <a:fld id="{0A4FAB78-3046-4B95-BEB0-16872115C33B}" type="slidenum">
              <a:rPr lang="zh-CN" altLang="en-US" sz="1050">
                <a:solidFill>
                  <a:prstClr val="white">
                    <a:tint val="75000"/>
                  </a:prstClr>
                </a:solidFill>
                <a:latin typeface="Tw Cen MT" panose="020B0602020104020603"/>
                <a:ea typeface="宋体" panose="02010600030101010101" pitchFamily="2" charset="-122"/>
              </a:rPr>
              <a:pPr defTabSz="457200">
                <a:defRPr/>
              </a:pPr>
              <a:t>47</a:t>
            </a:fld>
            <a:endParaRPr lang="zh-CN" altLang="en-US" sz="1050">
              <a:solidFill>
                <a:prstClr val="white">
                  <a:tint val="75000"/>
                </a:prstClr>
              </a:solidFill>
              <a:latin typeface="Tw Cen MT" panose="020B0602020104020603"/>
              <a:ea typeface="宋体" panose="02010600030101010101" pitchFamily="2" charset="-122"/>
            </a:endParaRPr>
          </a:p>
        </p:txBody>
      </p:sp>
      <p:sp>
        <p:nvSpPr>
          <p:cNvPr id="10" name="矩形 9">
            <a:extLst>
              <a:ext uri="{FF2B5EF4-FFF2-40B4-BE49-F238E27FC236}">
                <a16:creationId xmlns:a16="http://schemas.microsoft.com/office/drawing/2014/main" id="{792A8188-8E3A-410A-969F-2E8967C7F4C4}"/>
              </a:ext>
            </a:extLst>
          </p:cNvPr>
          <p:cNvSpPr/>
          <p:nvPr/>
        </p:nvSpPr>
        <p:spPr>
          <a:xfrm>
            <a:off x="1629916" y="476672"/>
            <a:ext cx="7081441" cy="1384995"/>
          </a:xfrm>
          <a:prstGeom prst="rect">
            <a:avLst/>
          </a:prstGeom>
        </p:spPr>
        <p:txBody>
          <a:bodyPr wrap="square">
            <a:spAutoFit/>
          </a:bodyPr>
          <a:lstStyle/>
          <a:p>
            <a:pPr>
              <a:lnSpc>
                <a:spcPct val="150000"/>
              </a:lnSpc>
            </a:pPr>
            <a:r>
              <a:rPr lang="zh-CN" altLang="en-US" sz="2800" dirty="0">
                <a:latin typeface="+mn-ea"/>
              </a:rPr>
              <a:t>登录系统网络地址：</a:t>
            </a:r>
            <a:r>
              <a:rPr lang="en-US" altLang="zh-CN" sz="2800" dirty="0">
                <a:latin typeface="+mn-ea"/>
              </a:rPr>
              <a:t>http://kcxm.zhongguojianzhuyun.com</a:t>
            </a:r>
            <a:endParaRPr lang="zh-CN" altLang="en-US" sz="2800" dirty="0">
              <a:latin typeface="+mn-ea"/>
            </a:endParaRPr>
          </a:p>
        </p:txBody>
      </p:sp>
      <p:pic>
        <p:nvPicPr>
          <p:cNvPr id="11" name="图片 10">
            <a:extLst>
              <a:ext uri="{FF2B5EF4-FFF2-40B4-BE49-F238E27FC236}">
                <a16:creationId xmlns:a16="http://schemas.microsoft.com/office/drawing/2014/main" id="{4B9A32F4-9B61-4E54-BA4C-36B360165DA8}"/>
              </a:ext>
            </a:extLst>
          </p:cNvPr>
          <p:cNvPicPr>
            <a:picLocks noChangeAspect="1"/>
          </p:cNvPicPr>
          <p:nvPr/>
        </p:nvPicPr>
        <p:blipFill>
          <a:blip r:embed="rId3"/>
          <a:stretch>
            <a:fillRect/>
          </a:stretch>
        </p:blipFill>
        <p:spPr>
          <a:xfrm>
            <a:off x="2422003" y="2204863"/>
            <a:ext cx="8141645" cy="4070823"/>
          </a:xfrm>
          <a:prstGeom prst="rect">
            <a:avLst/>
          </a:prstGeom>
        </p:spPr>
      </p:pic>
    </p:spTree>
    <p:extLst>
      <p:ext uri="{BB962C8B-B14F-4D97-AF65-F5344CB8AC3E}">
        <p14:creationId xmlns:p14="http://schemas.microsoft.com/office/powerpoint/2010/main" val="304039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627229-93CB-4BB7-82CF-6C583D244514}"/>
              </a:ext>
            </a:extLst>
          </p:cNvPr>
          <p:cNvSpPr>
            <a:spLocks noGrp="1"/>
          </p:cNvSpPr>
          <p:nvPr>
            <p:ph type="title"/>
          </p:nvPr>
        </p:nvSpPr>
        <p:spPr>
          <a:xfrm>
            <a:off x="1013393" y="260647"/>
            <a:ext cx="7429499" cy="754503"/>
          </a:xfrm>
        </p:spPr>
        <p:txBody>
          <a:bodyPr/>
          <a:lstStyle/>
          <a:p>
            <a:pPr marL="742950" indent="-742950">
              <a:buFont typeface="+mj-lt"/>
              <a:buAutoNum type="arabicPeriod"/>
            </a:pPr>
            <a:r>
              <a:rPr lang="zh-CN" altLang="en-US" dirty="0"/>
              <a:t>勘察企业库操作</a:t>
            </a:r>
          </a:p>
        </p:txBody>
      </p:sp>
      <p:sp>
        <p:nvSpPr>
          <p:cNvPr id="3" name="内容占位符 2">
            <a:extLst>
              <a:ext uri="{FF2B5EF4-FFF2-40B4-BE49-F238E27FC236}">
                <a16:creationId xmlns:a16="http://schemas.microsoft.com/office/drawing/2014/main" id="{D1718758-3412-43C2-BEA3-DAF28412AE4A}"/>
              </a:ext>
            </a:extLst>
          </p:cNvPr>
          <p:cNvSpPr>
            <a:spLocks noGrp="1"/>
          </p:cNvSpPr>
          <p:nvPr>
            <p:ph idx="1"/>
          </p:nvPr>
        </p:nvSpPr>
        <p:spPr>
          <a:xfrm>
            <a:off x="1802822" y="1185619"/>
            <a:ext cx="7429499" cy="2543414"/>
          </a:xfrm>
        </p:spPr>
        <p:txBody>
          <a:bodyPr/>
          <a:lstStyle/>
          <a:p>
            <a:pPr>
              <a:buFont typeface="Wingdings" panose="05000000000000000000" pitchFamily="2" charset="2"/>
              <a:buChar char="Ø"/>
            </a:pPr>
            <a:r>
              <a:rPr lang="zh-CN" altLang="en-US" dirty="0"/>
              <a:t>点击                     进入地市的列表</a:t>
            </a:r>
          </a:p>
        </p:txBody>
      </p:sp>
      <p:sp>
        <p:nvSpPr>
          <p:cNvPr id="4" name="灯片编号占位符 3">
            <a:extLst>
              <a:ext uri="{FF2B5EF4-FFF2-40B4-BE49-F238E27FC236}">
                <a16:creationId xmlns:a16="http://schemas.microsoft.com/office/drawing/2014/main" id="{A0DB64CF-C0FB-452F-A2B4-A28E862429F5}"/>
              </a:ext>
            </a:extLst>
          </p:cNvPr>
          <p:cNvSpPr>
            <a:spLocks noGrp="1"/>
          </p:cNvSpPr>
          <p:nvPr>
            <p:ph type="sldNum" sz="quarter" idx="12"/>
          </p:nvPr>
        </p:nvSpPr>
        <p:spPr/>
        <p:txBody>
          <a:bodyPr/>
          <a:lstStyle/>
          <a:p>
            <a:fld id="{0A4FAB78-3046-4B95-BEB0-16872115C33B}" type="slidenum">
              <a:rPr lang="zh-CN" altLang="en-US" smtClean="0"/>
              <a:t>48</a:t>
            </a:fld>
            <a:endParaRPr lang="zh-CN" altLang="en-US"/>
          </a:p>
        </p:txBody>
      </p:sp>
      <p:pic>
        <p:nvPicPr>
          <p:cNvPr id="5" name="图片 4">
            <a:extLst>
              <a:ext uri="{FF2B5EF4-FFF2-40B4-BE49-F238E27FC236}">
                <a16:creationId xmlns:a16="http://schemas.microsoft.com/office/drawing/2014/main" id="{321E21D9-D466-4120-8468-310E7EA35839}"/>
              </a:ext>
            </a:extLst>
          </p:cNvPr>
          <p:cNvPicPr>
            <a:picLocks noChangeAspect="1"/>
          </p:cNvPicPr>
          <p:nvPr/>
        </p:nvPicPr>
        <p:blipFill>
          <a:blip r:embed="rId2"/>
          <a:stretch>
            <a:fillRect/>
          </a:stretch>
        </p:blipFill>
        <p:spPr>
          <a:xfrm>
            <a:off x="3176297" y="1183563"/>
            <a:ext cx="1578857" cy="541857"/>
          </a:xfrm>
          <a:prstGeom prst="rect">
            <a:avLst/>
          </a:prstGeom>
        </p:spPr>
      </p:pic>
      <p:pic>
        <p:nvPicPr>
          <p:cNvPr id="6" name="图片 5">
            <a:extLst>
              <a:ext uri="{FF2B5EF4-FFF2-40B4-BE49-F238E27FC236}">
                <a16:creationId xmlns:a16="http://schemas.microsoft.com/office/drawing/2014/main" id="{685F0122-4315-438F-962C-6B5E341D39F1}"/>
              </a:ext>
            </a:extLst>
          </p:cNvPr>
          <p:cNvPicPr>
            <a:picLocks noChangeAspect="1"/>
          </p:cNvPicPr>
          <p:nvPr/>
        </p:nvPicPr>
        <p:blipFill>
          <a:blip r:embed="rId3"/>
          <a:stretch>
            <a:fillRect/>
          </a:stretch>
        </p:blipFill>
        <p:spPr>
          <a:xfrm>
            <a:off x="2205980" y="1938297"/>
            <a:ext cx="7601991" cy="2100851"/>
          </a:xfrm>
          <a:prstGeom prst="rect">
            <a:avLst/>
          </a:prstGeom>
        </p:spPr>
      </p:pic>
      <p:sp>
        <p:nvSpPr>
          <p:cNvPr id="7" name="矩形 6">
            <a:extLst>
              <a:ext uri="{FF2B5EF4-FFF2-40B4-BE49-F238E27FC236}">
                <a16:creationId xmlns:a16="http://schemas.microsoft.com/office/drawing/2014/main" id="{A9F70B0C-33EE-4F55-B278-C2B71D92F745}"/>
              </a:ext>
            </a:extLst>
          </p:cNvPr>
          <p:cNvSpPr/>
          <p:nvPr/>
        </p:nvSpPr>
        <p:spPr>
          <a:xfrm>
            <a:off x="1878718" y="4252025"/>
            <a:ext cx="4224233" cy="461665"/>
          </a:xfrm>
          <a:prstGeom prst="rect">
            <a:avLst/>
          </a:prstGeom>
        </p:spPr>
        <p:txBody>
          <a:bodyPr wrap="none">
            <a:spAutoFit/>
          </a:bodyPr>
          <a:lstStyle/>
          <a:p>
            <a:pPr marL="342900" indent="-342900">
              <a:buFont typeface="Wingdings" panose="05000000000000000000" pitchFamily="2" charset="2"/>
              <a:buChar char="Ø"/>
            </a:pPr>
            <a:r>
              <a:rPr lang="zh-CN" altLang="en-US" dirty="0">
                <a:latin typeface="+mn-ea"/>
              </a:rPr>
              <a:t>点击具体地市进入企业列表</a:t>
            </a:r>
          </a:p>
        </p:txBody>
      </p:sp>
      <p:pic>
        <p:nvPicPr>
          <p:cNvPr id="8" name="图片 7">
            <a:extLst>
              <a:ext uri="{FF2B5EF4-FFF2-40B4-BE49-F238E27FC236}">
                <a16:creationId xmlns:a16="http://schemas.microsoft.com/office/drawing/2014/main" id="{881D718C-77E7-404D-A2A9-779EF1639EB9}"/>
              </a:ext>
            </a:extLst>
          </p:cNvPr>
          <p:cNvPicPr>
            <a:picLocks noChangeAspect="1"/>
          </p:cNvPicPr>
          <p:nvPr/>
        </p:nvPicPr>
        <p:blipFill>
          <a:blip r:embed="rId4"/>
          <a:stretch>
            <a:fillRect/>
          </a:stretch>
        </p:blipFill>
        <p:spPr>
          <a:xfrm>
            <a:off x="1878718" y="4987589"/>
            <a:ext cx="8196113" cy="1383390"/>
          </a:xfrm>
          <a:prstGeom prst="rect">
            <a:avLst/>
          </a:prstGeom>
        </p:spPr>
      </p:pic>
    </p:spTree>
    <p:extLst>
      <p:ext uri="{BB962C8B-B14F-4D97-AF65-F5344CB8AC3E}">
        <p14:creationId xmlns:p14="http://schemas.microsoft.com/office/powerpoint/2010/main" val="285524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6C4CDBA-C465-4D28-BC08-622EE7AFAE51}"/>
              </a:ext>
            </a:extLst>
          </p:cNvPr>
          <p:cNvSpPr>
            <a:spLocks noGrp="1"/>
          </p:cNvSpPr>
          <p:nvPr>
            <p:ph idx="1"/>
          </p:nvPr>
        </p:nvSpPr>
        <p:spPr>
          <a:xfrm>
            <a:off x="1226578" y="439270"/>
            <a:ext cx="9692370" cy="5917082"/>
          </a:xfrm>
        </p:spPr>
        <p:txBody>
          <a:bodyPr/>
          <a:lstStyle/>
          <a:p>
            <a:pPr>
              <a:buFont typeface="Wingdings" panose="05000000000000000000" pitchFamily="2" charset="2"/>
              <a:buChar char="Ø"/>
            </a:pPr>
            <a:r>
              <a:rPr lang="zh-CN" altLang="en-US" dirty="0"/>
              <a:t>点击序号具体数字 ，      可见企业详细信息</a:t>
            </a:r>
          </a:p>
        </p:txBody>
      </p:sp>
      <p:sp>
        <p:nvSpPr>
          <p:cNvPr id="4" name="灯片编号占位符 3">
            <a:extLst>
              <a:ext uri="{FF2B5EF4-FFF2-40B4-BE49-F238E27FC236}">
                <a16:creationId xmlns:a16="http://schemas.microsoft.com/office/drawing/2014/main" id="{122BD03C-4714-4279-9AF1-4E9E8C7D1B80}"/>
              </a:ext>
            </a:extLst>
          </p:cNvPr>
          <p:cNvSpPr>
            <a:spLocks noGrp="1"/>
          </p:cNvSpPr>
          <p:nvPr>
            <p:ph type="sldNum" sz="quarter" idx="12"/>
          </p:nvPr>
        </p:nvSpPr>
        <p:spPr/>
        <p:txBody>
          <a:bodyPr/>
          <a:lstStyle/>
          <a:p>
            <a:fld id="{0A4FAB78-3046-4B95-BEB0-16872115C33B}" type="slidenum">
              <a:rPr lang="zh-CN" altLang="en-US" smtClean="0"/>
              <a:t>49</a:t>
            </a:fld>
            <a:endParaRPr lang="zh-CN" altLang="en-US"/>
          </a:p>
        </p:txBody>
      </p:sp>
      <p:pic>
        <p:nvPicPr>
          <p:cNvPr id="6" name="图片 5">
            <a:extLst>
              <a:ext uri="{FF2B5EF4-FFF2-40B4-BE49-F238E27FC236}">
                <a16:creationId xmlns:a16="http://schemas.microsoft.com/office/drawing/2014/main" id="{75BBBE55-F180-4F4E-81E0-35D37CDE6AB7}"/>
              </a:ext>
            </a:extLst>
          </p:cNvPr>
          <p:cNvPicPr>
            <a:picLocks noChangeAspect="1"/>
          </p:cNvPicPr>
          <p:nvPr/>
        </p:nvPicPr>
        <p:blipFill>
          <a:blip r:embed="rId2"/>
          <a:stretch>
            <a:fillRect/>
          </a:stretch>
        </p:blipFill>
        <p:spPr>
          <a:xfrm>
            <a:off x="1917948" y="1493662"/>
            <a:ext cx="6851181" cy="2016771"/>
          </a:xfrm>
          <a:prstGeom prst="rect">
            <a:avLst/>
          </a:prstGeom>
        </p:spPr>
      </p:pic>
      <p:sp>
        <p:nvSpPr>
          <p:cNvPr id="7" name="矩形 6">
            <a:extLst>
              <a:ext uri="{FF2B5EF4-FFF2-40B4-BE49-F238E27FC236}">
                <a16:creationId xmlns:a16="http://schemas.microsoft.com/office/drawing/2014/main" id="{61A9A3D5-2072-4031-8356-B8CDF5C4461E}"/>
              </a:ext>
            </a:extLst>
          </p:cNvPr>
          <p:cNvSpPr/>
          <p:nvPr/>
        </p:nvSpPr>
        <p:spPr>
          <a:xfrm>
            <a:off x="1338601" y="3687867"/>
            <a:ext cx="6580164" cy="2246769"/>
          </a:xfrm>
          <a:prstGeom prst="rect">
            <a:avLst/>
          </a:prstGeom>
        </p:spPr>
        <p:txBody>
          <a:bodyPr wrap="square">
            <a:spAutoFit/>
          </a:bodyPr>
          <a:lstStyle/>
          <a:p>
            <a:pPr marL="457200" indent="-457200">
              <a:buFont typeface="Wingdings" panose="05000000000000000000" pitchFamily="2" charset="2"/>
              <a:buChar char="Ø"/>
            </a:pPr>
            <a:r>
              <a:rPr lang="zh-CN" altLang="en-US" sz="2800" dirty="0">
                <a:latin typeface="+mn-ea"/>
              </a:rPr>
              <a:t>可多形式查询</a:t>
            </a:r>
            <a:endParaRPr lang="en-US" altLang="zh-CN" sz="2800" dirty="0">
              <a:latin typeface="+mn-ea"/>
            </a:endParaRPr>
          </a:p>
          <a:p>
            <a:endParaRPr lang="en-US" altLang="zh-CN" sz="2800" dirty="0">
              <a:latin typeface="+mn-ea"/>
            </a:endParaRPr>
          </a:p>
          <a:p>
            <a:r>
              <a:rPr lang="zh-CN" altLang="en-US" sz="2800" dirty="0">
                <a:latin typeface="+mn-ea"/>
              </a:rPr>
              <a:t> </a:t>
            </a:r>
          </a:p>
          <a:p>
            <a:endParaRPr lang="en-US" altLang="zh-CN" sz="2800" dirty="0">
              <a:latin typeface="+mn-ea"/>
            </a:endParaRPr>
          </a:p>
          <a:p>
            <a:pPr marL="457200" indent="-457200">
              <a:buFont typeface="Wingdings" panose="05000000000000000000" pitchFamily="2" charset="2"/>
              <a:buChar char="Ø"/>
            </a:pPr>
            <a:r>
              <a:rPr lang="zh-CN" altLang="en-US" sz="2800" dirty="0">
                <a:latin typeface="+mn-ea"/>
              </a:rPr>
              <a:t>点击      可增加新的企业</a:t>
            </a:r>
          </a:p>
        </p:txBody>
      </p:sp>
      <p:pic>
        <p:nvPicPr>
          <p:cNvPr id="8" name="图片 7">
            <a:extLst>
              <a:ext uri="{FF2B5EF4-FFF2-40B4-BE49-F238E27FC236}">
                <a16:creationId xmlns:a16="http://schemas.microsoft.com/office/drawing/2014/main" id="{08344134-7CCA-4F59-8D8B-448389E3251F}"/>
              </a:ext>
            </a:extLst>
          </p:cNvPr>
          <p:cNvPicPr>
            <a:picLocks noChangeAspect="1"/>
          </p:cNvPicPr>
          <p:nvPr/>
        </p:nvPicPr>
        <p:blipFill>
          <a:blip r:embed="rId3"/>
          <a:stretch>
            <a:fillRect/>
          </a:stretch>
        </p:blipFill>
        <p:spPr>
          <a:xfrm>
            <a:off x="1586775" y="4356279"/>
            <a:ext cx="6593611" cy="600209"/>
          </a:xfrm>
          <a:prstGeom prst="rect">
            <a:avLst/>
          </a:prstGeom>
        </p:spPr>
      </p:pic>
      <p:pic>
        <p:nvPicPr>
          <p:cNvPr id="9" name="图片 8">
            <a:extLst>
              <a:ext uri="{FF2B5EF4-FFF2-40B4-BE49-F238E27FC236}">
                <a16:creationId xmlns:a16="http://schemas.microsoft.com/office/drawing/2014/main" id="{0214337D-D002-4B50-8382-9331734300BE}"/>
              </a:ext>
            </a:extLst>
          </p:cNvPr>
          <p:cNvPicPr>
            <a:picLocks noChangeAspect="1"/>
          </p:cNvPicPr>
          <p:nvPr/>
        </p:nvPicPr>
        <p:blipFill>
          <a:blip r:embed="rId4"/>
          <a:stretch>
            <a:fillRect/>
          </a:stretch>
        </p:blipFill>
        <p:spPr>
          <a:xfrm>
            <a:off x="2782044" y="5422827"/>
            <a:ext cx="892195" cy="597684"/>
          </a:xfrm>
          <a:prstGeom prst="rect">
            <a:avLst/>
          </a:prstGeom>
        </p:spPr>
      </p:pic>
      <p:pic>
        <p:nvPicPr>
          <p:cNvPr id="5" name="图片 4">
            <a:extLst>
              <a:ext uri="{FF2B5EF4-FFF2-40B4-BE49-F238E27FC236}">
                <a16:creationId xmlns:a16="http://schemas.microsoft.com/office/drawing/2014/main" id="{EF647C60-EF85-4037-AC9D-49DF4E8DB538}"/>
              </a:ext>
            </a:extLst>
          </p:cNvPr>
          <p:cNvPicPr>
            <a:picLocks noChangeAspect="1"/>
          </p:cNvPicPr>
          <p:nvPr/>
        </p:nvPicPr>
        <p:blipFill>
          <a:blip r:embed="rId5"/>
          <a:stretch>
            <a:fillRect/>
          </a:stretch>
        </p:blipFill>
        <p:spPr>
          <a:xfrm>
            <a:off x="4883581" y="133613"/>
            <a:ext cx="579415" cy="1274174"/>
          </a:xfrm>
          <a:prstGeom prst="rect">
            <a:avLst/>
          </a:prstGeom>
        </p:spPr>
      </p:pic>
    </p:spTree>
    <p:extLst>
      <p:ext uri="{BB962C8B-B14F-4D97-AF65-F5344CB8AC3E}">
        <p14:creationId xmlns:p14="http://schemas.microsoft.com/office/powerpoint/2010/main" val="383025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F53536-CB5A-41FD-AE17-58987E52CA31}"/>
              </a:ext>
            </a:extLst>
          </p:cNvPr>
          <p:cNvSpPr>
            <a:spLocks noGrp="1"/>
          </p:cNvSpPr>
          <p:nvPr>
            <p:ph type="title"/>
          </p:nvPr>
        </p:nvSpPr>
        <p:spPr>
          <a:xfrm>
            <a:off x="981844" y="84861"/>
            <a:ext cx="7429499" cy="927894"/>
          </a:xfrm>
        </p:spPr>
        <p:txBody>
          <a:bodyPr/>
          <a:lstStyle/>
          <a:p>
            <a:r>
              <a:rPr lang="en-US" altLang="zh-CN" dirty="0"/>
              <a:t>2</a:t>
            </a:r>
            <a:r>
              <a:rPr lang="zh-CN" altLang="en-US" dirty="0"/>
              <a:t>、人员岗位证书操作</a:t>
            </a:r>
          </a:p>
        </p:txBody>
      </p:sp>
      <p:sp>
        <p:nvSpPr>
          <p:cNvPr id="4" name="灯片编号占位符 3">
            <a:extLst>
              <a:ext uri="{FF2B5EF4-FFF2-40B4-BE49-F238E27FC236}">
                <a16:creationId xmlns:a16="http://schemas.microsoft.com/office/drawing/2014/main" id="{BA04CE85-6F66-4FDD-B06E-919893E8ECC2}"/>
              </a:ext>
            </a:extLst>
          </p:cNvPr>
          <p:cNvSpPr>
            <a:spLocks noGrp="1"/>
          </p:cNvSpPr>
          <p:nvPr>
            <p:ph type="sldNum" sz="quarter" idx="12"/>
          </p:nvPr>
        </p:nvSpPr>
        <p:spPr/>
        <p:txBody>
          <a:bodyPr/>
          <a:lstStyle/>
          <a:p>
            <a:fld id="{0A4FAB78-3046-4B95-BEB0-16872115C33B}" type="slidenum">
              <a:rPr lang="zh-CN" altLang="en-US" smtClean="0"/>
              <a:t>50</a:t>
            </a:fld>
            <a:endParaRPr lang="zh-CN" altLang="en-US"/>
          </a:p>
        </p:txBody>
      </p:sp>
      <p:sp>
        <p:nvSpPr>
          <p:cNvPr id="5" name="矩形 4">
            <a:extLst>
              <a:ext uri="{FF2B5EF4-FFF2-40B4-BE49-F238E27FC236}">
                <a16:creationId xmlns:a16="http://schemas.microsoft.com/office/drawing/2014/main" id="{34C27AD9-32FA-4B76-A79E-36A379D43EC5}"/>
              </a:ext>
            </a:extLst>
          </p:cNvPr>
          <p:cNvSpPr/>
          <p:nvPr/>
        </p:nvSpPr>
        <p:spPr>
          <a:xfrm>
            <a:off x="1773932" y="1647544"/>
            <a:ext cx="9805452" cy="3970318"/>
          </a:xfrm>
          <a:prstGeom prst="rect">
            <a:avLst/>
          </a:prstGeom>
        </p:spPr>
        <p:txBody>
          <a:bodyPr wrap="square">
            <a:spAutoFit/>
          </a:bodyPr>
          <a:lstStyle/>
          <a:p>
            <a:pPr marL="457200" indent="-457200">
              <a:buFont typeface="Wingdings" panose="05000000000000000000" pitchFamily="2" charset="2"/>
              <a:buChar char="Ø"/>
            </a:pPr>
            <a:r>
              <a:rPr lang="zh-CN" altLang="en-US" sz="2800" dirty="0">
                <a:latin typeface="+mn-ea"/>
              </a:rPr>
              <a:t>点击        可见  </a:t>
            </a:r>
            <a:endParaRPr lang="en-US" altLang="zh-CN" sz="2800" dirty="0">
              <a:latin typeface="+mn-ea"/>
            </a:endParaRPr>
          </a:p>
          <a:p>
            <a:endParaRPr lang="en-US" altLang="zh-CN" sz="2800" dirty="0">
              <a:latin typeface="+mn-ea"/>
            </a:endParaRPr>
          </a:p>
          <a:p>
            <a:endParaRPr lang="en-US" altLang="zh-CN" sz="2800" dirty="0">
              <a:latin typeface="+mn-ea"/>
            </a:endParaRPr>
          </a:p>
          <a:p>
            <a:endParaRPr lang="en-US" altLang="zh-CN" sz="2800" dirty="0">
              <a:latin typeface="+mn-ea"/>
            </a:endParaRPr>
          </a:p>
          <a:p>
            <a:endParaRPr lang="zh-CN" altLang="en-US" sz="2800" dirty="0">
              <a:latin typeface="+mn-ea"/>
            </a:endParaRPr>
          </a:p>
          <a:p>
            <a:pPr marL="457200" indent="-457200">
              <a:lnSpc>
                <a:spcPct val="200000"/>
              </a:lnSpc>
              <a:buFont typeface="Wingdings" panose="05000000000000000000" pitchFamily="2" charset="2"/>
              <a:buChar char="Ø"/>
            </a:pPr>
            <a:r>
              <a:rPr lang="zh-CN" altLang="en-US" sz="2800" dirty="0">
                <a:latin typeface="+mn-ea"/>
              </a:rPr>
              <a:t>点击        可以录入基础信息生成含有二维码的电子版证书，形成证书</a:t>
            </a:r>
          </a:p>
        </p:txBody>
      </p:sp>
      <p:pic>
        <p:nvPicPr>
          <p:cNvPr id="10" name="图片 9">
            <a:extLst>
              <a:ext uri="{FF2B5EF4-FFF2-40B4-BE49-F238E27FC236}">
                <a16:creationId xmlns:a16="http://schemas.microsoft.com/office/drawing/2014/main" id="{F2BB437E-99FA-4A31-82CF-6184C1E219F7}"/>
              </a:ext>
            </a:extLst>
          </p:cNvPr>
          <p:cNvPicPr>
            <a:picLocks noChangeAspect="1"/>
          </p:cNvPicPr>
          <p:nvPr/>
        </p:nvPicPr>
        <p:blipFill>
          <a:blip r:embed="rId2"/>
          <a:stretch>
            <a:fillRect/>
          </a:stretch>
        </p:blipFill>
        <p:spPr>
          <a:xfrm>
            <a:off x="3070076" y="1595034"/>
            <a:ext cx="1370486" cy="793936"/>
          </a:xfrm>
          <a:prstGeom prst="rect">
            <a:avLst/>
          </a:prstGeom>
        </p:spPr>
      </p:pic>
      <p:pic>
        <p:nvPicPr>
          <p:cNvPr id="14" name="图片 13">
            <a:extLst>
              <a:ext uri="{FF2B5EF4-FFF2-40B4-BE49-F238E27FC236}">
                <a16:creationId xmlns:a16="http://schemas.microsoft.com/office/drawing/2014/main" id="{7AA0CA19-7CEE-4DDF-A4EB-41AFFED63BB8}"/>
              </a:ext>
            </a:extLst>
          </p:cNvPr>
          <p:cNvPicPr/>
          <p:nvPr/>
        </p:nvPicPr>
        <p:blipFill>
          <a:blip r:embed="rId3"/>
          <a:stretch>
            <a:fillRect/>
          </a:stretch>
        </p:blipFill>
        <p:spPr>
          <a:xfrm>
            <a:off x="5388465" y="1449000"/>
            <a:ext cx="2714027" cy="1341714"/>
          </a:xfrm>
          <a:prstGeom prst="rect">
            <a:avLst/>
          </a:prstGeom>
        </p:spPr>
      </p:pic>
      <p:pic>
        <p:nvPicPr>
          <p:cNvPr id="11" name="图片 10">
            <a:extLst>
              <a:ext uri="{FF2B5EF4-FFF2-40B4-BE49-F238E27FC236}">
                <a16:creationId xmlns:a16="http://schemas.microsoft.com/office/drawing/2014/main" id="{F010354B-9DB3-4F08-A260-B6F541A2AB71}"/>
              </a:ext>
            </a:extLst>
          </p:cNvPr>
          <p:cNvPicPr>
            <a:picLocks noChangeAspect="1"/>
          </p:cNvPicPr>
          <p:nvPr/>
        </p:nvPicPr>
        <p:blipFill>
          <a:blip r:embed="rId4"/>
          <a:stretch>
            <a:fillRect/>
          </a:stretch>
        </p:blipFill>
        <p:spPr>
          <a:xfrm>
            <a:off x="3099342" y="3501008"/>
            <a:ext cx="1209475" cy="1253090"/>
          </a:xfrm>
          <a:prstGeom prst="rect">
            <a:avLst/>
          </a:prstGeom>
        </p:spPr>
      </p:pic>
    </p:spTree>
    <p:extLst>
      <p:ext uri="{BB962C8B-B14F-4D97-AF65-F5344CB8AC3E}">
        <p14:creationId xmlns:p14="http://schemas.microsoft.com/office/powerpoint/2010/main" val="1643105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A2F0A9-5E7E-4C8C-ABDA-4934ECC444F1}"/>
              </a:ext>
            </a:extLst>
          </p:cNvPr>
          <p:cNvSpPr>
            <a:spLocks noGrp="1"/>
          </p:cNvSpPr>
          <p:nvPr>
            <p:ph type="title"/>
          </p:nvPr>
        </p:nvSpPr>
        <p:spPr>
          <a:xfrm>
            <a:off x="909836" y="232144"/>
            <a:ext cx="7429499" cy="914399"/>
          </a:xfrm>
        </p:spPr>
        <p:txBody>
          <a:bodyPr/>
          <a:lstStyle/>
          <a:p>
            <a:r>
              <a:rPr lang="en-US" altLang="zh-CN" dirty="0"/>
              <a:t>3</a:t>
            </a:r>
            <a:r>
              <a:rPr lang="zh-CN" altLang="en-US" dirty="0"/>
              <a:t>、勘察项目外业数据查看操作</a:t>
            </a:r>
          </a:p>
        </p:txBody>
      </p:sp>
      <p:sp>
        <p:nvSpPr>
          <p:cNvPr id="4" name="灯片编号占位符 3">
            <a:extLst>
              <a:ext uri="{FF2B5EF4-FFF2-40B4-BE49-F238E27FC236}">
                <a16:creationId xmlns:a16="http://schemas.microsoft.com/office/drawing/2014/main" id="{AA8D1AE5-41B8-4ABC-B894-A9BB820AC10A}"/>
              </a:ext>
            </a:extLst>
          </p:cNvPr>
          <p:cNvSpPr>
            <a:spLocks noGrp="1"/>
          </p:cNvSpPr>
          <p:nvPr>
            <p:ph type="sldNum" sz="quarter" idx="12"/>
          </p:nvPr>
        </p:nvSpPr>
        <p:spPr/>
        <p:txBody>
          <a:bodyPr/>
          <a:lstStyle/>
          <a:p>
            <a:fld id="{0A4FAB78-3046-4B95-BEB0-16872115C33B}" type="slidenum">
              <a:rPr lang="zh-CN" altLang="en-US" smtClean="0"/>
              <a:t>51</a:t>
            </a:fld>
            <a:endParaRPr lang="zh-CN" altLang="en-US"/>
          </a:p>
        </p:txBody>
      </p:sp>
      <p:sp>
        <p:nvSpPr>
          <p:cNvPr id="5" name="矩形 4">
            <a:extLst>
              <a:ext uri="{FF2B5EF4-FFF2-40B4-BE49-F238E27FC236}">
                <a16:creationId xmlns:a16="http://schemas.microsoft.com/office/drawing/2014/main" id="{18CCE781-632C-45BE-ACC9-99BBAA2447F1}"/>
              </a:ext>
            </a:extLst>
          </p:cNvPr>
          <p:cNvSpPr/>
          <p:nvPr/>
        </p:nvSpPr>
        <p:spPr>
          <a:xfrm>
            <a:off x="1557908" y="1572870"/>
            <a:ext cx="9937104" cy="1384995"/>
          </a:xfrm>
          <a:prstGeom prst="rect">
            <a:avLst/>
          </a:prstGeom>
        </p:spPr>
        <p:txBody>
          <a:bodyPr wrap="square">
            <a:spAutoFit/>
          </a:bodyPr>
          <a:lstStyle/>
          <a:p>
            <a:pPr marL="457200" indent="-457200">
              <a:lnSpc>
                <a:spcPct val="150000"/>
              </a:lnSpc>
              <a:buFont typeface="Wingdings" panose="05000000000000000000" pitchFamily="2" charset="2"/>
              <a:buChar char="Ø"/>
            </a:pPr>
            <a:r>
              <a:rPr lang="zh-CN" altLang="en-US" sz="2800" dirty="0">
                <a:latin typeface="+mn-ea"/>
              </a:rPr>
              <a:t>点击       显示具体地市，点击地市名称即可进入该地市所属项目列表</a:t>
            </a:r>
          </a:p>
        </p:txBody>
      </p:sp>
      <p:pic>
        <p:nvPicPr>
          <p:cNvPr id="6" name="图片 5">
            <a:extLst>
              <a:ext uri="{FF2B5EF4-FFF2-40B4-BE49-F238E27FC236}">
                <a16:creationId xmlns:a16="http://schemas.microsoft.com/office/drawing/2014/main" id="{C6D9B08C-1C82-4550-ABBF-F2637BBC1B1E}"/>
              </a:ext>
            </a:extLst>
          </p:cNvPr>
          <p:cNvPicPr>
            <a:picLocks noChangeAspect="1"/>
          </p:cNvPicPr>
          <p:nvPr/>
        </p:nvPicPr>
        <p:blipFill>
          <a:blip r:embed="rId2"/>
          <a:stretch>
            <a:fillRect/>
          </a:stretch>
        </p:blipFill>
        <p:spPr>
          <a:xfrm>
            <a:off x="2854052" y="1708421"/>
            <a:ext cx="1183341" cy="496443"/>
          </a:xfrm>
          <a:prstGeom prst="rect">
            <a:avLst/>
          </a:prstGeom>
        </p:spPr>
      </p:pic>
      <p:pic>
        <p:nvPicPr>
          <p:cNvPr id="7" name="图片 6">
            <a:extLst>
              <a:ext uri="{FF2B5EF4-FFF2-40B4-BE49-F238E27FC236}">
                <a16:creationId xmlns:a16="http://schemas.microsoft.com/office/drawing/2014/main" id="{BF65FA41-E861-494C-9866-8848754BC30E}"/>
              </a:ext>
            </a:extLst>
          </p:cNvPr>
          <p:cNvPicPr>
            <a:picLocks noChangeAspect="1"/>
          </p:cNvPicPr>
          <p:nvPr/>
        </p:nvPicPr>
        <p:blipFill>
          <a:blip r:embed="rId3"/>
          <a:stretch>
            <a:fillRect/>
          </a:stretch>
        </p:blipFill>
        <p:spPr>
          <a:xfrm>
            <a:off x="2061964" y="3446221"/>
            <a:ext cx="8141645" cy="2503059"/>
          </a:xfrm>
          <a:prstGeom prst="rect">
            <a:avLst/>
          </a:prstGeom>
        </p:spPr>
      </p:pic>
    </p:spTree>
    <p:extLst>
      <p:ext uri="{BB962C8B-B14F-4D97-AF65-F5344CB8AC3E}">
        <p14:creationId xmlns:p14="http://schemas.microsoft.com/office/powerpoint/2010/main" val="3987795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7D2C2BFF-C08B-4725-9466-17F2C8E2C46C}"/>
              </a:ext>
            </a:extLst>
          </p:cNvPr>
          <p:cNvSpPr>
            <a:spLocks noGrp="1"/>
          </p:cNvSpPr>
          <p:nvPr>
            <p:ph type="sldNum" sz="quarter" idx="12"/>
          </p:nvPr>
        </p:nvSpPr>
        <p:spPr/>
        <p:txBody>
          <a:bodyPr/>
          <a:lstStyle/>
          <a:p>
            <a:fld id="{0A4FAB78-3046-4B95-BEB0-16872115C33B}" type="slidenum">
              <a:rPr lang="zh-CN" altLang="en-US" smtClean="0"/>
              <a:t>52</a:t>
            </a:fld>
            <a:endParaRPr lang="zh-CN" altLang="en-US"/>
          </a:p>
        </p:txBody>
      </p:sp>
      <p:sp>
        <p:nvSpPr>
          <p:cNvPr id="5" name="矩形 4">
            <a:extLst>
              <a:ext uri="{FF2B5EF4-FFF2-40B4-BE49-F238E27FC236}">
                <a16:creationId xmlns:a16="http://schemas.microsoft.com/office/drawing/2014/main" id="{7559B659-485E-426F-BE7E-CFE61E8A1D2D}"/>
              </a:ext>
            </a:extLst>
          </p:cNvPr>
          <p:cNvSpPr/>
          <p:nvPr/>
        </p:nvSpPr>
        <p:spPr>
          <a:xfrm>
            <a:off x="1125860" y="395302"/>
            <a:ext cx="10153128" cy="738664"/>
          </a:xfrm>
          <a:prstGeom prst="rect">
            <a:avLst/>
          </a:prstGeom>
        </p:spPr>
        <p:txBody>
          <a:bodyPr wrap="square">
            <a:spAutoFit/>
          </a:bodyPr>
          <a:lstStyle/>
          <a:p>
            <a:pPr marL="457200" indent="-457200">
              <a:lnSpc>
                <a:spcPct val="150000"/>
              </a:lnSpc>
              <a:buFont typeface="Wingdings" panose="05000000000000000000" pitchFamily="2" charset="2"/>
              <a:buChar char="Ø"/>
            </a:pPr>
            <a:r>
              <a:rPr lang="zh-CN" altLang="en-US" sz="2800" dirty="0">
                <a:latin typeface="+mn-ea"/>
              </a:rPr>
              <a:t>点击序号具体数字</a:t>
            </a:r>
            <a:r>
              <a:rPr lang="en-US" altLang="zh-CN" sz="2800" dirty="0">
                <a:latin typeface="+mn-ea"/>
              </a:rPr>
              <a:t>      </a:t>
            </a:r>
            <a:r>
              <a:rPr lang="zh-CN" altLang="en-US" sz="2800" dirty="0">
                <a:latin typeface="+mn-ea"/>
              </a:rPr>
              <a:t> 显示项目详细的基础信息</a:t>
            </a:r>
          </a:p>
        </p:txBody>
      </p:sp>
      <p:pic>
        <p:nvPicPr>
          <p:cNvPr id="6" name="图片 5">
            <a:extLst>
              <a:ext uri="{FF2B5EF4-FFF2-40B4-BE49-F238E27FC236}">
                <a16:creationId xmlns:a16="http://schemas.microsoft.com/office/drawing/2014/main" id="{45BE6FCD-3F7F-475C-8308-12B1350C5AA1}"/>
              </a:ext>
            </a:extLst>
          </p:cNvPr>
          <p:cNvPicPr>
            <a:picLocks noChangeAspect="1"/>
          </p:cNvPicPr>
          <p:nvPr/>
        </p:nvPicPr>
        <p:blipFill>
          <a:blip r:embed="rId2"/>
          <a:stretch>
            <a:fillRect/>
          </a:stretch>
        </p:blipFill>
        <p:spPr>
          <a:xfrm>
            <a:off x="4798268" y="685702"/>
            <a:ext cx="757357" cy="1210802"/>
          </a:xfrm>
          <a:prstGeom prst="rect">
            <a:avLst/>
          </a:prstGeom>
        </p:spPr>
      </p:pic>
      <p:pic>
        <p:nvPicPr>
          <p:cNvPr id="7" name="图片 6">
            <a:extLst>
              <a:ext uri="{FF2B5EF4-FFF2-40B4-BE49-F238E27FC236}">
                <a16:creationId xmlns:a16="http://schemas.microsoft.com/office/drawing/2014/main" id="{8CF52D1F-8C6B-4530-9723-7E28031B6730}"/>
              </a:ext>
            </a:extLst>
          </p:cNvPr>
          <p:cNvPicPr>
            <a:picLocks noChangeAspect="1"/>
          </p:cNvPicPr>
          <p:nvPr/>
        </p:nvPicPr>
        <p:blipFill>
          <a:blip r:embed="rId3"/>
          <a:stretch>
            <a:fillRect/>
          </a:stretch>
        </p:blipFill>
        <p:spPr>
          <a:xfrm>
            <a:off x="1629916" y="2636912"/>
            <a:ext cx="9543226" cy="2952328"/>
          </a:xfrm>
          <a:prstGeom prst="rect">
            <a:avLst/>
          </a:prstGeom>
        </p:spPr>
      </p:pic>
    </p:spTree>
    <p:extLst>
      <p:ext uri="{BB962C8B-B14F-4D97-AF65-F5344CB8AC3E}">
        <p14:creationId xmlns:p14="http://schemas.microsoft.com/office/powerpoint/2010/main" val="956762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658A45-F3EB-4508-A1FF-A861C6F2C21C}"/>
              </a:ext>
            </a:extLst>
          </p:cNvPr>
          <p:cNvSpPr>
            <a:spLocks noGrp="1"/>
          </p:cNvSpPr>
          <p:nvPr>
            <p:ph type="sldNum" sz="quarter" idx="12"/>
          </p:nvPr>
        </p:nvSpPr>
        <p:spPr/>
        <p:txBody>
          <a:bodyPr/>
          <a:lstStyle/>
          <a:p>
            <a:fld id="{0A4FAB78-3046-4B95-BEB0-16872115C33B}" type="slidenum">
              <a:rPr lang="zh-CN" altLang="en-US" smtClean="0"/>
              <a:t>53</a:t>
            </a:fld>
            <a:endParaRPr lang="zh-CN" altLang="en-US"/>
          </a:p>
        </p:txBody>
      </p:sp>
      <p:sp>
        <p:nvSpPr>
          <p:cNvPr id="5" name="矩形 4">
            <a:extLst>
              <a:ext uri="{FF2B5EF4-FFF2-40B4-BE49-F238E27FC236}">
                <a16:creationId xmlns:a16="http://schemas.microsoft.com/office/drawing/2014/main" id="{739A45F9-9BE7-43A2-B167-C56258F28138}"/>
              </a:ext>
            </a:extLst>
          </p:cNvPr>
          <p:cNvSpPr/>
          <p:nvPr/>
        </p:nvSpPr>
        <p:spPr>
          <a:xfrm>
            <a:off x="1125860" y="188640"/>
            <a:ext cx="10657183" cy="1815882"/>
          </a:xfrm>
          <a:prstGeom prst="rect">
            <a:avLst/>
          </a:prstGeom>
        </p:spPr>
        <p:txBody>
          <a:bodyPr wrap="square">
            <a:spAutoFit/>
          </a:bodyPr>
          <a:lstStyle/>
          <a:p>
            <a:pPr marL="457200" indent="-457200">
              <a:lnSpc>
                <a:spcPct val="200000"/>
              </a:lnSpc>
              <a:buFont typeface="Wingdings" panose="05000000000000000000" pitchFamily="2" charset="2"/>
              <a:buChar char="Ø"/>
            </a:pPr>
            <a:r>
              <a:rPr lang="zh-CN" altLang="en-US" sz="2800" dirty="0">
                <a:latin typeface="+mn-ea"/>
              </a:rPr>
              <a:t>点击                     可见勘探点、外业数据、勘察合同具体信息</a:t>
            </a:r>
          </a:p>
        </p:txBody>
      </p:sp>
      <p:pic>
        <p:nvPicPr>
          <p:cNvPr id="6" name="图片 5">
            <a:extLst>
              <a:ext uri="{FF2B5EF4-FFF2-40B4-BE49-F238E27FC236}">
                <a16:creationId xmlns:a16="http://schemas.microsoft.com/office/drawing/2014/main" id="{9DE79E3F-071B-4C1E-9A12-85F0CB49BD23}"/>
              </a:ext>
            </a:extLst>
          </p:cNvPr>
          <p:cNvPicPr>
            <a:picLocks noChangeAspect="1"/>
          </p:cNvPicPr>
          <p:nvPr/>
        </p:nvPicPr>
        <p:blipFill>
          <a:blip r:embed="rId2"/>
          <a:stretch>
            <a:fillRect/>
          </a:stretch>
        </p:blipFill>
        <p:spPr>
          <a:xfrm>
            <a:off x="2786435" y="239282"/>
            <a:ext cx="3248048" cy="1018266"/>
          </a:xfrm>
          <a:prstGeom prst="rect">
            <a:avLst/>
          </a:prstGeom>
        </p:spPr>
      </p:pic>
      <p:sp>
        <p:nvSpPr>
          <p:cNvPr id="7" name="矩形 6">
            <a:extLst>
              <a:ext uri="{FF2B5EF4-FFF2-40B4-BE49-F238E27FC236}">
                <a16:creationId xmlns:a16="http://schemas.microsoft.com/office/drawing/2014/main" id="{4843637A-7032-4815-B3C6-33897D50CBA8}"/>
              </a:ext>
            </a:extLst>
          </p:cNvPr>
          <p:cNvSpPr/>
          <p:nvPr/>
        </p:nvSpPr>
        <p:spPr>
          <a:xfrm>
            <a:off x="1274407" y="2424101"/>
            <a:ext cx="4416594" cy="523220"/>
          </a:xfrm>
          <a:prstGeom prst="rect">
            <a:avLst/>
          </a:prstGeom>
        </p:spPr>
        <p:txBody>
          <a:bodyPr wrap="none">
            <a:spAutoFit/>
          </a:bodyPr>
          <a:lstStyle/>
          <a:p>
            <a:pPr marL="457200" indent="-457200">
              <a:buFont typeface="Wingdings" panose="05000000000000000000" pitchFamily="2" charset="2"/>
              <a:buChar char="Ø"/>
            </a:pPr>
            <a:r>
              <a:rPr lang="zh-CN" altLang="en-US" sz="2800" dirty="0">
                <a:latin typeface="+mn-ea"/>
              </a:rPr>
              <a:t>点击            可见 </a:t>
            </a:r>
          </a:p>
        </p:txBody>
      </p:sp>
      <p:pic>
        <p:nvPicPr>
          <p:cNvPr id="8" name="图片 7">
            <a:extLst>
              <a:ext uri="{FF2B5EF4-FFF2-40B4-BE49-F238E27FC236}">
                <a16:creationId xmlns:a16="http://schemas.microsoft.com/office/drawing/2014/main" id="{3779CA72-A500-484C-8673-3314C27C5E07}"/>
              </a:ext>
            </a:extLst>
          </p:cNvPr>
          <p:cNvPicPr>
            <a:picLocks noChangeAspect="1"/>
          </p:cNvPicPr>
          <p:nvPr/>
        </p:nvPicPr>
        <p:blipFill>
          <a:blip r:embed="rId3"/>
          <a:stretch>
            <a:fillRect/>
          </a:stretch>
        </p:blipFill>
        <p:spPr>
          <a:xfrm>
            <a:off x="2954594" y="2321157"/>
            <a:ext cx="1513377" cy="822146"/>
          </a:xfrm>
          <a:prstGeom prst="rect">
            <a:avLst/>
          </a:prstGeom>
        </p:spPr>
      </p:pic>
      <p:pic>
        <p:nvPicPr>
          <p:cNvPr id="9" name="图片 8">
            <a:extLst>
              <a:ext uri="{FF2B5EF4-FFF2-40B4-BE49-F238E27FC236}">
                <a16:creationId xmlns:a16="http://schemas.microsoft.com/office/drawing/2014/main" id="{D0D925ED-50EC-4318-B254-0A7AC1F2F963}"/>
              </a:ext>
            </a:extLst>
          </p:cNvPr>
          <p:cNvPicPr>
            <a:picLocks noChangeAspect="1"/>
          </p:cNvPicPr>
          <p:nvPr/>
        </p:nvPicPr>
        <p:blipFill>
          <a:blip r:embed="rId4"/>
          <a:stretch>
            <a:fillRect/>
          </a:stretch>
        </p:blipFill>
        <p:spPr>
          <a:xfrm>
            <a:off x="1917948" y="3310442"/>
            <a:ext cx="8496944" cy="1966254"/>
          </a:xfrm>
          <a:prstGeom prst="rect">
            <a:avLst/>
          </a:prstGeom>
        </p:spPr>
      </p:pic>
      <p:sp>
        <p:nvSpPr>
          <p:cNvPr id="10" name="矩形 9">
            <a:extLst>
              <a:ext uri="{FF2B5EF4-FFF2-40B4-BE49-F238E27FC236}">
                <a16:creationId xmlns:a16="http://schemas.microsoft.com/office/drawing/2014/main" id="{C6CA1E65-953A-4B1E-9560-ABEDDEC32B1F}"/>
              </a:ext>
            </a:extLst>
          </p:cNvPr>
          <p:cNvSpPr/>
          <p:nvPr/>
        </p:nvSpPr>
        <p:spPr>
          <a:xfrm>
            <a:off x="1274407" y="5315556"/>
            <a:ext cx="10004581" cy="1200329"/>
          </a:xfrm>
          <a:prstGeom prst="rect">
            <a:avLst/>
          </a:prstGeom>
        </p:spPr>
        <p:txBody>
          <a:bodyPr wrap="square">
            <a:spAutoFit/>
          </a:bodyPr>
          <a:lstStyle/>
          <a:p>
            <a:pPr>
              <a:lnSpc>
                <a:spcPct val="150000"/>
              </a:lnSpc>
            </a:pPr>
            <a:r>
              <a:rPr lang="zh-CN" altLang="en-US" dirty="0"/>
              <a:t>*点击查看可以继续终孔照片、验尺视频、位置照片、项目人员等勘探点信息的追溯</a:t>
            </a:r>
          </a:p>
        </p:txBody>
      </p:sp>
    </p:spTree>
    <p:extLst>
      <p:ext uri="{BB962C8B-B14F-4D97-AF65-F5344CB8AC3E}">
        <p14:creationId xmlns:p14="http://schemas.microsoft.com/office/powerpoint/2010/main" val="341314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F4E54E52-DA0B-43EF-8F6C-90276861A9C3}"/>
              </a:ext>
            </a:extLst>
          </p:cNvPr>
          <p:cNvSpPr>
            <a:spLocks noGrp="1"/>
          </p:cNvSpPr>
          <p:nvPr>
            <p:ph type="sldNum" sz="quarter" idx="12"/>
          </p:nvPr>
        </p:nvSpPr>
        <p:spPr/>
        <p:txBody>
          <a:bodyPr/>
          <a:lstStyle/>
          <a:p>
            <a:fld id="{0A4FAB78-3046-4B95-BEB0-16872115C33B}" type="slidenum">
              <a:rPr lang="zh-CN" altLang="en-US" smtClean="0"/>
              <a:t>54</a:t>
            </a:fld>
            <a:endParaRPr lang="zh-CN" altLang="en-US"/>
          </a:p>
        </p:txBody>
      </p:sp>
      <p:sp>
        <p:nvSpPr>
          <p:cNvPr id="5" name="矩形 4">
            <a:extLst>
              <a:ext uri="{FF2B5EF4-FFF2-40B4-BE49-F238E27FC236}">
                <a16:creationId xmlns:a16="http://schemas.microsoft.com/office/drawing/2014/main" id="{16520305-2A8B-4434-8F38-491A38016A60}"/>
              </a:ext>
            </a:extLst>
          </p:cNvPr>
          <p:cNvSpPr/>
          <p:nvPr/>
        </p:nvSpPr>
        <p:spPr>
          <a:xfrm>
            <a:off x="1053852" y="263947"/>
            <a:ext cx="10525532" cy="2031325"/>
          </a:xfrm>
          <a:prstGeom prst="rect">
            <a:avLst/>
          </a:prstGeom>
        </p:spPr>
        <p:txBody>
          <a:bodyPr wrap="square">
            <a:spAutoFit/>
          </a:bodyPr>
          <a:lstStyle/>
          <a:p>
            <a:pPr marL="457200" indent="-457200">
              <a:lnSpc>
                <a:spcPct val="150000"/>
              </a:lnSpc>
              <a:buFont typeface="Wingdings" panose="05000000000000000000" pitchFamily="2" charset="2"/>
              <a:buChar char="Ø"/>
            </a:pPr>
            <a:r>
              <a:rPr lang="zh-CN" altLang="en-US" sz="2800" dirty="0">
                <a:latin typeface="+mn-ea"/>
              </a:rPr>
              <a:t>点击         可见勘探点外业数据记录如回次、重探等；每一行，打印蓝色按钮为此勘探点对应汇总后的外业数据，点开可查看或者打印</a:t>
            </a:r>
          </a:p>
        </p:txBody>
      </p:sp>
      <p:pic>
        <p:nvPicPr>
          <p:cNvPr id="6" name="图片 5">
            <a:extLst>
              <a:ext uri="{FF2B5EF4-FFF2-40B4-BE49-F238E27FC236}">
                <a16:creationId xmlns:a16="http://schemas.microsoft.com/office/drawing/2014/main" id="{962D9106-73E4-4CE5-923D-8EFCAE34C784}"/>
              </a:ext>
            </a:extLst>
          </p:cNvPr>
          <p:cNvPicPr>
            <a:picLocks noChangeAspect="1"/>
          </p:cNvPicPr>
          <p:nvPr/>
        </p:nvPicPr>
        <p:blipFill>
          <a:blip r:embed="rId2"/>
          <a:stretch>
            <a:fillRect/>
          </a:stretch>
        </p:blipFill>
        <p:spPr>
          <a:xfrm>
            <a:off x="2566020" y="244880"/>
            <a:ext cx="1236803" cy="782068"/>
          </a:xfrm>
          <a:prstGeom prst="rect">
            <a:avLst/>
          </a:prstGeom>
        </p:spPr>
      </p:pic>
      <p:pic>
        <p:nvPicPr>
          <p:cNvPr id="2" name="图片 1">
            <a:extLst>
              <a:ext uri="{FF2B5EF4-FFF2-40B4-BE49-F238E27FC236}">
                <a16:creationId xmlns:a16="http://schemas.microsoft.com/office/drawing/2014/main" id="{2E83559E-E6F6-408A-9D21-65DB01D9B198}"/>
              </a:ext>
            </a:extLst>
          </p:cNvPr>
          <p:cNvPicPr>
            <a:picLocks noChangeAspect="1"/>
          </p:cNvPicPr>
          <p:nvPr/>
        </p:nvPicPr>
        <p:blipFill>
          <a:blip r:embed="rId3"/>
          <a:stretch>
            <a:fillRect/>
          </a:stretch>
        </p:blipFill>
        <p:spPr>
          <a:xfrm>
            <a:off x="1730904" y="2474444"/>
            <a:ext cx="9171428" cy="3771429"/>
          </a:xfrm>
          <a:prstGeom prst="rect">
            <a:avLst/>
          </a:prstGeom>
        </p:spPr>
      </p:pic>
    </p:spTree>
    <p:extLst>
      <p:ext uri="{BB962C8B-B14F-4D97-AF65-F5344CB8AC3E}">
        <p14:creationId xmlns:p14="http://schemas.microsoft.com/office/powerpoint/2010/main" val="1994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485ACB-C809-479B-9982-140CC3E49A44}"/>
              </a:ext>
            </a:extLst>
          </p:cNvPr>
          <p:cNvSpPr>
            <a:spLocks noGrp="1"/>
          </p:cNvSpPr>
          <p:nvPr>
            <p:ph type="title"/>
          </p:nvPr>
        </p:nvSpPr>
        <p:spPr>
          <a:xfrm>
            <a:off x="1061738" y="428630"/>
            <a:ext cx="10360501" cy="1223963"/>
          </a:xfrm>
        </p:spPr>
        <p:txBody>
          <a:bodyPr>
            <a:normAutofit fontScale="90000"/>
          </a:bodyPr>
          <a:lstStyle/>
          <a:p>
            <a:pPr marL="457200" indent="-457200">
              <a:lnSpc>
                <a:spcPct val="200000"/>
              </a:lnSpc>
              <a:buFont typeface="Wingdings" panose="05000000000000000000" pitchFamily="2" charset="2"/>
              <a:buChar char="Ø"/>
            </a:pPr>
            <a:r>
              <a:rPr lang="zh-CN" altLang="en-US" sz="2800" dirty="0">
                <a:latin typeface="+mn-ea"/>
                <a:ea typeface="+mn-ea"/>
              </a:rPr>
              <a:t>点击        可见该项目备案的具体合同，点击二维码，打开合同管理</a:t>
            </a:r>
            <a:r>
              <a:rPr lang="en-US" altLang="zh-CN" sz="2800" dirty="0">
                <a:latin typeface="+mn-ea"/>
                <a:ea typeface="+mn-ea"/>
              </a:rPr>
              <a:t>app</a:t>
            </a:r>
            <a:r>
              <a:rPr lang="zh-CN" altLang="en-US" sz="2800" dirty="0">
                <a:latin typeface="+mn-ea"/>
                <a:ea typeface="+mn-ea"/>
              </a:rPr>
              <a:t>扫描，即可查看电子备案信息。</a:t>
            </a:r>
          </a:p>
        </p:txBody>
      </p:sp>
      <p:sp>
        <p:nvSpPr>
          <p:cNvPr id="4" name="灯片编号占位符 3">
            <a:extLst>
              <a:ext uri="{FF2B5EF4-FFF2-40B4-BE49-F238E27FC236}">
                <a16:creationId xmlns:a16="http://schemas.microsoft.com/office/drawing/2014/main" id="{4188CEF0-4431-4F67-8AB8-7DCF79362BDB}"/>
              </a:ext>
            </a:extLst>
          </p:cNvPr>
          <p:cNvSpPr>
            <a:spLocks noGrp="1"/>
          </p:cNvSpPr>
          <p:nvPr>
            <p:ph type="sldNum" sz="quarter" idx="12"/>
          </p:nvPr>
        </p:nvSpPr>
        <p:spPr/>
        <p:txBody>
          <a:bodyPr/>
          <a:lstStyle/>
          <a:p>
            <a:fld id="{0A4FAB78-3046-4B95-BEB0-16872115C33B}" type="slidenum">
              <a:rPr lang="zh-CN" altLang="en-US" smtClean="0"/>
              <a:t>55</a:t>
            </a:fld>
            <a:endParaRPr lang="zh-CN" altLang="en-US"/>
          </a:p>
        </p:txBody>
      </p:sp>
      <p:pic>
        <p:nvPicPr>
          <p:cNvPr id="5" name="图片 4">
            <a:extLst>
              <a:ext uri="{FF2B5EF4-FFF2-40B4-BE49-F238E27FC236}">
                <a16:creationId xmlns:a16="http://schemas.microsoft.com/office/drawing/2014/main" id="{333027DD-8F2B-4FF7-B071-DDB198C0D314}"/>
              </a:ext>
            </a:extLst>
          </p:cNvPr>
          <p:cNvPicPr>
            <a:picLocks noChangeAspect="1"/>
          </p:cNvPicPr>
          <p:nvPr/>
        </p:nvPicPr>
        <p:blipFill>
          <a:blip r:embed="rId2"/>
          <a:stretch>
            <a:fillRect/>
          </a:stretch>
        </p:blipFill>
        <p:spPr>
          <a:xfrm>
            <a:off x="2349996" y="294957"/>
            <a:ext cx="1205392" cy="888184"/>
          </a:xfrm>
          <a:prstGeom prst="rect">
            <a:avLst/>
          </a:prstGeom>
        </p:spPr>
      </p:pic>
      <p:pic>
        <p:nvPicPr>
          <p:cNvPr id="7" name="图片 6">
            <a:extLst>
              <a:ext uri="{FF2B5EF4-FFF2-40B4-BE49-F238E27FC236}">
                <a16:creationId xmlns:a16="http://schemas.microsoft.com/office/drawing/2014/main" id="{6FF897E9-EA2D-4F5B-A228-03F7B1DF8239}"/>
              </a:ext>
            </a:extLst>
          </p:cNvPr>
          <p:cNvPicPr>
            <a:picLocks noChangeAspect="1"/>
          </p:cNvPicPr>
          <p:nvPr/>
        </p:nvPicPr>
        <p:blipFill>
          <a:blip r:embed="rId3"/>
          <a:stretch>
            <a:fillRect/>
          </a:stretch>
        </p:blipFill>
        <p:spPr>
          <a:xfrm>
            <a:off x="1341884" y="1988840"/>
            <a:ext cx="5175983" cy="4227246"/>
          </a:xfrm>
          <a:prstGeom prst="rect">
            <a:avLst/>
          </a:prstGeom>
        </p:spPr>
      </p:pic>
      <p:pic>
        <p:nvPicPr>
          <p:cNvPr id="12" name="内容占位符 11">
            <a:extLst>
              <a:ext uri="{FF2B5EF4-FFF2-40B4-BE49-F238E27FC236}">
                <a16:creationId xmlns:a16="http://schemas.microsoft.com/office/drawing/2014/main" id="{921C7C9C-D41C-4643-AADC-6276A26F034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102524" y="2204864"/>
            <a:ext cx="4142035" cy="3263806"/>
          </a:xfrm>
        </p:spPr>
      </p:pic>
    </p:spTree>
    <p:extLst>
      <p:ext uri="{BB962C8B-B14F-4D97-AF65-F5344CB8AC3E}">
        <p14:creationId xmlns:p14="http://schemas.microsoft.com/office/powerpoint/2010/main" val="263150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717D41-B190-4959-AEB7-E0132DC4ADD0}"/>
              </a:ext>
            </a:extLst>
          </p:cNvPr>
          <p:cNvSpPr>
            <a:spLocks noGrp="1"/>
          </p:cNvSpPr>
          <p:nvPr>
            <p:ph type="title"/>
          </p:nvPr>
        </p:nvSpPr>
        <p:spPr>
          <a:xfrm>
            <a:off x="981844" y="117781"/>
            <a:ext cx="7429499" cy="712741"/>
          </a:xfrm>
        </p:spPr>
        <p:txBody>
          <a:bodyPr>
            <a:normAutofit/>
          </a:bodyPr>
          <a:lstStyle/>
          <a:p>
            <a:r>
              <a:rPr lang="en-US" altLang="zh-CN" dirty="0">
                <a:latin typeface="+mj-ea"/>
              </a:rPr>
              <a:t>4</a:t>
            </a:r>
            <a:r>
              <a:rPr lang="zh-CN" altLang="en-US" dirty="0">
                <a:latin typeface="+mj-ea"/>
              </a:rPr>
              <a:t>、勘察项目归档资料查看操作</a:t>
            </a:r>
          </a:p>
        </p:txBody>
      </p:sp>
      <p:sp>
        <p:nvSpPr>
          <p:cNvPr id="4" name="灯片编号占位符 3">
            <a:extLst>
              <a:ext uri="{FF2B5EF4-FFF2-40B4-BE49-F238E27FC236}">
                <a16:creationId xmlns:a16="http://schemas.microsoft.com/office/drawing/2014/main" id="{A63D51F8-A5AF-43A0-9B07-8C6CA4EB53B0}"/>
              </a:ext>
            </a:extLst>
          </p:cNvPr>
          <p:cNvSpPr>
            <a:spLocks noGrp="1"/>
          </p:cNvSpPr>
          <p:nvPr>
            <p:ph type="sldNum" sz="quarter" idx="12"/>
          </p:nvPr>
        </p:nvSpPr>
        <p:spPr/>
        <p:txBody>
          <a:bodyPr/>
          <a:lstStyle/>
          <a:p>
            <a:fld id="{0A4FAB78-3046-4B95-BEB0-16872115C33B}" type="slidenum">
              <a:rPr lang="zh-CN" altLang="en-US" smtClean="0"/>
              <a:t>56</a:t>
            </a:fld>
            <a:endParaRPr lang="zh-CN" altLang="en-US"/>
          </a:p>
        </p:txBody>
      </p:sp>
      <p:sp>
        <p:nvSpPr>
          <p:cNvPr id="5" name="矩形 4">
            <a:extLst>
              <a:ext uri="{FF2B5EF4-FFF2-40B4-BE49-F238E27FC236}">
                <a16:creationId xmlns:a16="http://schemas.microsoft.com/office/drawing/2014/main" id="{83BD3901-72EF-44E1-9918-C6BD6561CCF8}"/>
              </a:ext>
            </a:extLst>
          </p:cNvPr>
          <p:cNvSpPr/>
          <p:nvPr/>
        </p:nvSpPr>
        <p:spPr>
          <a:xfrm>
            <a:off x="1485900" y="1015768"/>
            <a:ext cx="10225136" cy="1200329"/>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zh-CN" dirty="0"/>
              <a:t>通过目录即可清晰列出已归档项目各目录信息、资料数（括号内为对应目录上报文件个数）。点击浏览文件可查看对应资料。</a:t>
            </a:r>
          </a:p>
        </p:txBody>
      </p:sp>
      <p:pic>
        <p:nvPicPr>
          <p:cNvPr id="6" name="图片 5">
            <a:extLst>
              <a:ext uri="{FF2B5EF4-FFF2-40B4-BE49-F238E27FC236}">
                <a16:creationId xmlns:a16="http://schemas.microsoft.com/office/drawing/2014/main" id="{C80285F7-6303-46EF-AC17-BFB7756115FA}"/>
              </a:ext>
            </a:extLst>
          </p:cNvPr>
          <p:cNvPicPr>
            <a:picLocks noChangeAspect="1"/>
          </p:cNvPicPr>
          <p:nvPr/>
        </p:nvPicPr>
        <p:blipFill>
          <a:blip r:embed="rId2"/>
          <a:stretch>
            <a:fillRect/>
          </a:stretch>
        </p:blipFill>
        <p:spPr>
          <a:xfrm>
            <a:off x="2061964" y="2316230"/>
            <a:ext cx="7704856" cy="4167736"/>
          </a:xfrm>
          <a:prstGeom prst="rect">
            <a:avLst/>
          </a:prstGeom>
        </p:spPr>
      </p:pic>
    </p:spTree>
    <p:extLst>
      <p:ext uri="{BB962C8B-B14F-4D97-AF65-F5344CB8AC3E}">
        <p14:creationId xmlns:p14="http://schemas.microsoft.com/office/powerpoint/2010/main" val="421682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92D687-C53D-4996-A365-4CBF4770DB12}"/>
              </a:ext>
            </a:extLst>
          </p:cNvPr>
          <p:cNvSpPr>
            <a:spLocks noGrp="1"/>
          </p:cNvSpPr>
          <p:nvPr>
            <p:ph type="title"/>
          </p:nvPr>
        </p:nvSpPr>
        <p:spPr>
          <a:xfrm>
            <a:off x="837828" y="188640"/>
            <a:ext cx="7429499" cy="994476"/>
          </a:xfrm>
        </p:spPr>
        <p:txBody>
          <a:bodyPr/>
          <a:lstStyle/>
          <a:p>
            <a:r>
              <a:rPr lang="en-US" altLang="zh-CN" dirty="0"/>
              <a:t>5</a:t>
            </a:r>
            <a:r>
              <a:rPr lang="zh-CN" altLang="en-US" dirty="0"/>
              <a:t>、试验数据</a:t>
            </a:r>
          </a:p>
        </p:txBody>
      </p:sp>
      <p:sp>
        <p:nvSpPr>
          <p:cNvPr id="3" name="内容占位符 2">
            <a:extLst>
              <a:ext uri="{FF2B5EF4-FFF2-40B4-BE49-F238E27FC236}">
                <a16:creationId xmlns:a16="http://schemas.microsoft.com/office/drawing/2014/main" id="{465B907F-EBF5-441F-8737-67080E6FDAE0}"/>
              </a:ext>
            </a:extLst>
          </p:cNvPr>
          <p:cNvSpPr>
            <a:spLocks noGrp="1"/>
          </p:cNvSpPr>
          <p:nvPr>
            <p:ph idx="1"/>
          </p:nvPr>
        </p:nvSpPr>
        <p:spPr>
          <a:xfrm>
            <a:off x="1485900" y="1772816"/>
            <a:ext cx="7429499" cy="3541714"/>
          </a:xfrm>
        </p:spPr>
        <p:txBody>
          <a:bodyPr/>
          <a:lstStyle/>
          <a:p>
            <a:pPr>
              <a:lnSpc>
                <a:spcPct val="200000"/>
              </a:lnSpc>
              <a:buFont typeface="Wingdings" panose="05000000000000000000" pitchFamily="2" charset="2"/>
              <a:buChar char="Ø"/>
            </a:pPr>
            <a:r>
              <a:rPr lang="zh-CN" altLang="en-US" dirty="0"/>
              <a:t>包括室内试验和原位测试两部分。</a:t>
            </a:r>
            <a:endParaRPr lang="en-US" altLang="zh-CN" dirty="0"/>
          </a:p>
          <a:p>
            <a:pPr>
              <a:lnSpc>
                <a:spcPct val="200000"/>
              </a:lnSpc>
              <a:buFont typeface="Wingdings" panose="05000000000000000000" pitchFamily="2" charset="2"/>
              <a:buChar char="Ø"/>
            </a:pPr>
            <a:r>
              <a:rPr lang="zh-CN" altLang="en-US" dirty="0"/>
              <a:t>通过影像采集，实现对试验行为的备案</a:t>
            </a:r>
          </a:p>
        </p:txBody>
      </p:sp>
      <p:sp>
        <p:nvSpPr>
          <p:cNvPr id="4" name="灯片编号占位符 3">
            <a:extLst>
              <a:ext uri="{FF2B5EF4-FFF2-40B4-BE49-F238E27FC236}">
                <a16:creationId xmlns:a16="http://schemas.microsoft.com/office/drawing/2014/main" id="{7ACFE187-5FF1-4C5F-9ED3-CE95BB5CC189}"/>
              </a:ext>
            </a:extLst>
          </p:cNvPr>
          <p:cNvSpPr>
            <a:spLocks noGrp="1"/>
          </p:cNvSpPr>
          <p:nvPr>
            <p:ph type="sldNum" sz="quarter" idx="12"/>
          </p:nvPr>
        </p:nvSpPr>
        <p:spPr/>
        <p:txBody>
          <a:bodyPr/>
          <a:lstStyle/>
          <a:p>
            <a:fld id="{0A4FAB78-3046-4B95-BEB0-16872115C33B}" type="slidenum">
              <a:rPr lang="zh-CN" altLang="en-US" smtClean="0"/>
              <a:t>57</a:t>
            </a:fld>
            <a:endParaRPr lang="zh-CN" altLang="en-US"/>
          </a:p>
        </p:txBody>
      </p:sp>
    </p:spTree>
    <p:extLst>
      <p:ext uri="{BB962C8B-B14F-4D97-AF65-F5344CB8AC3E}">
        <p14:creationId xmlns:p14="http://schemas.microsoft.com/office/powerpoint/2010/main" val="83065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147554-2AE3-4BB8-9BEA-39CAC115CA51}"/>
              </a:ext>
            </a:extLst>
          </p:cNvPr>
          <p:cNvSpPr>
            <a:spLocks noGrp="1"/>
          </p:cNvSpPr>
          <p:nvPr>
            <p:ph type="title"/>
          </p:nvPr>
        </p:nvSpPr>
        <p:spPr>
          <a:xfrm>
            <a:off x="985785" y="103826"/>
            <a:ext cx="10360501" cy="805904"/>
          </a:xfrm>
        </p:spPr>
        <p:txBody>
          <a:bodyPr/>
          <a:lstStyle/>
          <a:p>
            <a:r>
              <a:rPr lang="en-US" altLang="zh-CN" dirty="0"/>
              <a:t>6</a:t>
            </a:r>
            <a:r>
              <a:rPr lang="zh-CN" altLang="en-US" dirty="0"/>
              <a:t>、岗位人员电子证书</a:t>
            </a:r>
          </a:p>
        </p:txBody>
      </p:sp>
      <p:sp>
        <p:nvSpPr>
          <p:cNvPr id="3" name="内容占位符 2">
            <a:extLst>
              <a:ext uri="{FF2B5EF4-FFF2-40B4-BE49-F238E27FC236}">
                <a16:creationId xmlns:a16="http://schemas.microsoft.com/office/drawing/2014/main" id="{292C11B3-8A33-4514-8432-914E8874E652}"/>
              </a:ext>
            </a:extLst>
          </p:cNvPr>
          <p:cNvSpPr>
            <a:spLocks noGrp="1"/>
          </p:cNvSpPr>
          <p:nvPr>
            <p:ph idx="1"/>
          </p:nvPr>
        </p:nvSpPr>
        <p:spPr>
          <a:xfrm>
            <a:off x="1197907" y="1193475"/>
            <a:ext cx="10360501" cy="4462272"/>
          </a:xfrm>
        </p:spPr>
        <p:txBody>
          <a:bodyPr/>
          <a:lstStyle/>
          <a:p>
            <a:r>
              <a:rPr lang="zh-CN" altLang="en-US" dirty="0"/>
              <a:t>点击            进入全省培训考核合格人员电子证书查看</a:t>
            </a:r>
          </a:p>
        </p:txBody>
      </p:sp>
      <p:pic>
        <p:nvPicPr>
          <p:cNvPr id="4" name="图片 3">
            <a:extLst>
              <a:ext uri="{FF2B5EF4-FFF2-40B4-BE49-F238E27FC236}">
                <a16:creationId xmlns:a16="http://schemas.microsoft.com/office/drawing/2014/main" id="{04C99308-15F6-4857-8457-7BA9432448F4}"/>
              </a:ext>
            </a:extLst>
          </p:cNvPr>
          <p:cNvPicPr>
            <a:picLocks noChangeAspect="1"/>
          </p:cNvPicPr>
          <p:nvPr/>
        </p:nvPicPr>
        <p:blipFill>
          <a:blip r:embed="rId2"/>
          <a:stretch>
            <a:fillRect/>
          </a:stretch>
        </p:blipFill>
        <p:spPr>
          <a:xfrm>
            <a:off x="2494012" y="1126409"/>
            <a:ext cx="961905" cy="561905"/>
          </a:xfrm>
          <a:prstGeom prst="rect">
            <a:avLst/>
          </a:prstGeom>
        </p:spPr>
      </p:pic>
      <p:pic>
        <p:nvPicPr>
          <p:cNvPr id="5" name="图片 4">
            <a:extLst>
              <a:ext uri="{FF2B5EF4-FFF2-40B4-BE49-F238E27FC236}">
                <a16:creationId xmlns:a16="http://schemas.microsoft.com/office/drawing/2014/main" id="{A6995AC9-BB5C-4DAE-B24B-3976ACC41A0C}"/>
              </a:ext>
            </a:extLst>
          </p:cNvPr>
          <p:cNvPicPr>
            <a:picLocks noChangeAspect="1"/>
          </p:cNvPicPr>
          <p:nvPr/>
        </p:nvPicPr>
        <p:blipFill>
          <a:blip r:embed="rId3"/>
          <a:stretch>
            <a:fillRect/>
          </a:stretch>
        </p:blipFill>
        <p:spPr>
          <a:xfrm>
            <a:off x="1197907" y="2355776"/>
            <a:ext cx="3285714" cy="2380952"/>
          </a:xfrm>
          <a:prstGeom prst="rect">
            <a:avLst/>
          </a:prstGeom>
        </p:spPr>
      </p:pic>
      <p:pic>
        <p:nvPicPr>
          <p:cNvPr id="6" name="图片 5">
            <a:extLst>
              <a:ext uri="{FF2B5EF4-FFF2-40B4-BE49-F238E27FC236}">
                <a16:creationId xmlns:a16="http://schemas.microsoft.com/office/drawing/2014/main" id="{97298F78-68AE-4FEE-A4AA-C6F4C4DE7D49}"/>
              </a:ext>
            </a:extLst>
          </p:cNvPr>
          <p:cNvPicPr>
            <a:picLocks noChangeAspect="1"/>
          </p:cNvPicPr>
          <p:nvPr/>
        </p:nvPicPr>
        <p:blipFill>
          <a:blip r:embed="rId4"/>
          <a:stretch>
            <a:fillRect/>
          </a:stretch>
        </p:blipFill>
        <p:spPr>
          <a:xfrm>
            <a:off x="4682458" y="2687029"/>
            <a:ext cx="1800200" cy="1942839"/>
          </a:xfrm>
          <a:prstGeom prst="rect">
            <a:avLst/>
          </a:prstGeom>
        </p:spPr>
      </p:pic>
      <p:pic>
        <p:nvPicPr>
          <p:cNvPr id="7" name="图片 6">
            <a:extLst>
              <a:ext uri="{FF2B5EF4-FFF2-40B4-BE49-F238E27FC236}">
                <a16:creationId xmlns:a16="http://schemas.microsoft.com/office/drawing/2014/main" id="{D625F514-AC65-442C-9752-D9E08CEC8D80}"/>
              </a:ext>
            </a:extLst>
          </p:cNvPr>
          <p:cNvPicPr>
            <a:picLocks noChangeAspect="1"/>
          </p:cNvPicPr>
          <p:nvPr/>
        </p:nvPicPr>
        <p:blipFill>
          <a:blip r:embed="rId5"/>
          <a:stretch>
            <a:fillRect/>
          </a:stretch>
        </p:blipFill>
        <p:spPr>
          <a:xfrm>
            <a:off x="1125860" y="4968976"/>
            <a:ext cx="5370083" cy="686771"/>
          </a:xfrm>
          <a:prstGeom prst="rect">
            <a:avLst/>
          </a:prstGeom>
        </p:spPr>
      </p:pic>
      <p:pic>
        <p:nvPicPr>
          <p:cNvPr id="8" name="图片 7">
            <a:extLst>
              <a:ext uri="{FF2B5EF4-FFF2-40B4-BE49-F238E27FC236}">
                <a16:creationId xmlns:a16="http://schemas.microsoft.com/office/drawing/2014/main" id="{C85B0532-00D9-42F5-896E-6D9E06767B4D}"/>
              </a:ext>
            </a:extLst>
          </p:cNvPr>
          <p:cNvPicPr>
            <a:picLocks noChangeAspect="1"/>
          </p:cNvPicPr>
          <p:nvPr/>
        </p:nvPicPr>
        <p:blipFill>
          <a:blip r:embed="rId6"/>
          <a:stretch>
            <a:fillRect/>
          </a:stretch>
        </p:blipFill>
        <p:spPr>
          <a:xfrm>
            <a:off x="7317849" y="1844823"/>
            <a:ext cx="3600000" cy="4723809"/>
          </a:xfrm>
          <a:prstGeom prst="rect">
            <a:avLst/>
          </a:prstGeom>
        </p:spPr>
      </p:pic>
    </p:spTree>
    <p:extLst>
      <p:ext uri="{BB962C8B-B14F-4D97-AF65-F5344CB8AC3E}">
        <p14:creationId xmlns:p14="http://schemas.microsoft.com/office/powerpoint/2010/main" val="1195047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970EA7-293C-4BCD-B473-8A02C29EC7B9}"/>
              </a:ext>
            </a:extLst>
          </p:cNvPr>
          <p:cNvSpPr>
            <a:spLocks noGrp="1"/>
          </p:cNvSpPr>
          <p:nvPr>
            <p:ph type="title"/>
          </p:nvPr>
        </p:nvSpPr>
        <p:spPr>
          <a:xfrm>
            <a:off x="3286100" y="1340768"/>
            <a:ext cx="5832648" cy="1296144"/>
          </a:xfrm>
        </p:spPr>
        <p:txBody>
          <a:bodyPr>
            <a:noAutofit/>
          </a:bodyPr>
          <a:lstStyle/>
          <a:p>
            <a:r>
              <a:rPr lang="zh-CN" altLang="en-US" sz="4800" dirty="0"/>
              <a:t>谢谢大家的倾听！</a:t>
            </a:r>
          </a:p>
        </p:txBody>
      </p:sp>
      <p:sp>
        <p:nvSpPr>
          <p:cNvPr id="3" name="内容占位符 2">
            <a:extLst>
              <a:ext uri="{FF2B5EF4-FFF2-40B4-BE49-F238E27FC236}">
                <a16:creationId xmlns:a16="http://schemas.microsoft.com/office/drawing/2014/main" id="{98E126EE-D7BC-4193-89A4-2F1311237CC4}"/>
              </a:ext>
            </a:extLst>
          </p:cNvPr>
          <p:cNvSpPr>
            <a:spLocks noGrp="1"/>
          </p:cNvSpPr>
          <p:nvPr>
            <p:ph idx="1"/>
          </p:nvPr>
        </p:nvSpPr>
        <p:spPr>
          <a:xfrm>
            <a:off x="3430116" y="3284984"/>
            <a:ext cx="6768752" cy="2520280"/>
          </a:xfrm>
        </p:spPr>
        <p:txBody>
          <a:bodyPr>
            <a:normAutofit fontScale="92500" lnSpcReduction="10000"/>
          </a:bodyPr>
          <a:lstStyle/>
          <a:p>
            <a:r>
              <a:rPr lang="zh-CN" altLang="en-US" dirty="0"/>
              <a:t>服务电话：</a:t>
            </a:r>
            <a:r>
              <a:rPr lang="en-US" altLang="zh-CN" dirty="0"/>
              <a:t>15104523869</a:t>
            </a:r>
          </a:p>
          <a:p>
            <a:r>
              <a:rPr lang="zh-CN" altLang="en-US" dirty="0"/>
              <a:t>微  信 号：</a:t>
            </a:r>
            <a:r>
              <a:rPr lang="en-US" altLang="zh-CN" dirty="0"/>
              <a:t>cd790628</a:t>
            </a:r>
          </a:p>
          <a:p>
            <a:r>
              <a:rPr lang="en-US" altLang="zh-CN" dirty="0"/>
              <a:t>Q   </a:t>
            </a:r>
            <a:r>
              <a:rPr lang="en-US" altLang="zh-CN" dirty="0" err="1"/>
              <a:t>Q</a:t>
            </a:r>
            <a:r>
              <a:rPr lang="en-US" altLang="zh-CN" dirty="0"/>
              <a:t> </a:t>
            </a:r>
            <a:r>
              <a:rPr lang="zh-CN" altLang="en-US" dirty="0"/>
              <a:t>号：</a:t>
            </a:r>
            <a:r>
              <a:rPr lang="en-US" altLang="zh-CN" dirty="0"/>
              <a:t>45107843</a:t>
            </a:r>
          </a:p>
          <a:p>
            <a:r>
              <a:rPr lang="en-US" altLang="zh-CN" dirty="0"/>
              <a:t>                                 </a:t>
            </a:r>
          </a:p>
          <a:p>
            <a:r>
              <a:rPr lang="zh-CN" altLang="en-US" dirty="0"/>
              <a:t>                                     崔      丹</a:t>
            </a:r>
            <a:endParaRPr lang="en-US" altLang="zh-CN" dirty="0"/>
          </a:p>
          <a:p>
            <a:endParaRPr lang="zh-CN" altLang="en-US" dirty="0"/>
          </a:p>
        </p:txBody>
      </p:sp>
    </p:spTree>
    <p:extLst>
      <p:ext uri="{BB962C8B-B14F-4D97-AF65-F5344CB8AC3E}">
        <p14:creationId xmlns:p14="http://schemas.microsoft.com/office/powerpoint/2010/main" val="184623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技术 16x9">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spDef>
      <a:spPr/>
      <a:bodyPr rtlCol="0" anchor="ctr"/>
      <a:lstStyle>
        <a:defPPr algn="ctr">
          <a:defRPr sz="280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800"/>
        </a:defPPr>
      </a:lstStyle>
    </a:txDef>
  </a:objectDefaults>
  <a:extraClrSchemeLst/>
  <a:extLst>
    <a:ext uri="{05A4C25C-085E-4340-85A3-A5531E510DB2}">
      <thm15:themeFamily xmlns:thm15="http://schemas.microsoft.com/office/thememl/2012/main" name="Office_9533220_TF02787990" id="{B92BC9B5-738B-4CC2-8CA1-E55E4DE48376}" vid="{E13EDB6E-3155-482C-B196-DB94B90BA714}"/>
    </a:ext>
  </a:extLst>
</a:theme>
</file>

<file path=ppt/theme/theme2.xml><?xml version="1.0" encoding="utf-8"?>
<a:theme xmlns:a="http://schemas.openxmlformats.org/drawingml/2006/main" name="办公室主题">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ppt/theme/theme3.xml><?xml version="1.0" encoding="utf-8"?>
<a:theme xmlns:a="http://schemas.openxmlformats.org/drawingml/2006/main" name="办公室主题">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1345093</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simple template design works for technology and  businesses, but it's versatile enough to use in other contexts.  It features multiple slide layouts designed for widescreen (16x9 resolution) and includes a sample SmartArt list and chart that are easily editable.</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2011-11-26T00:30:00+00:00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TP102787989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694266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AssetExpire xmlns="4873beb7-5857-4685-be1f-d57550cc96cc">2029-05-12T07:00:00+00:00</AssetExpire>
    <DSATActionTaken xmlns="4873beb7-5857-4685-be1f-d57550cc96cc" xsi:nil="true"/>
    <CSXSubmissionMarket xmlns="4873beb7-5857-4685-be1f-d57550cc96cc" xsi:nil="true"/>
    <LocMarketGroupTiers2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36F65B-1B07-41EE-A0E8-BC6EF3855225}">
  <ds:schemaRefs>
    <ds:schemaRef ds:uri="http://schemas.microsoft.com/sharepoint/v3/contenttype/forms"/>
  </ds:schemaRefs>
</ds:datastoreItem>
</file>

<file path=customXml/itemProps2.xml><?xml version="1.0" encoding="utf-8"?>
<ds:datastoreItem xmlns:ds="http://schemas.openxmlformats.org/officeDocument/2006/customXml" ds:itemID="{60C67BEE-D13F-4BD2-98A5-34D8A0977F68}">
  <ds:schemaRefs>
    <ds:schemaRef ds:uri="http://schemas.microsoft.com/office/infopath/2007/PartnerControls"/>
    <ds:schemaRef ds:uri="http://purl.org/dc/dcmitype/"/>
    <ds:schemaRef ds:uri="http://purl.org/dc/elements/1.1/"/>
    <ds:schemaRef ds:uri="http://schemas.microsoft.com/office/2006/metadata/properties"/>
    <ds:schemaRef ds:uri="4873beb7-5857-4685-be1f-d57550cc96cc"/>
    <ds:schemaRef ds:uri="http://schemas.openxmlformats.org/package/2006/metadata/core-properties"/>
    <ds:schemaRef ds:uri="http://schemas.microsoft.com/office/2006/documentManagement/types"/>
    <ds:schemaRef ds:uri="http://www.w3.org/XML/1998/namespace"/>
    <ds:schemaRef ds:uri="http://purl.org/dc/terms/"/>
  </ds:schemaRefs>
</ds:datastoreItem>
</file>

<file path=customXml/itemProps3.xml><?xml version="1.0" encoding="utf-8"?>
<ds:datastoreItem xmlns:ds="http://schemas.openxmlformats.org/officeDocument/2006/customXml" ds:itemID="{A09BF4D4-EF60-4196-BFC3-9462D60797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三条电路线演示文稿（宽屏）</Template>
  <TotalTime>317</TotalTime>
  <Words>2178</Words>
  <Application>Microsoft Office PowerPoint</Application>
  <PresentationFormat>自定义</PresentationFormat>
  <Paragraphs>332</Paragraphs>
  <Slides>59</Slides>
  <Notes>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59</vt:i4>
      </vt:variant>
    </vt:vector>
  </HeadingPairs>
  <TitlesOfParts>
    <vt:vector size="70" baseType="lpstr">
      <vt:lpstr>Salesforce Sans</vt:lpstr>
      <vt:lpstr>楷体</vt:lpstr>
      <vt:lpstr>宋体</vt:lpstr>
      <vt:lpstr>微软雅黑</vt:lpstr>
      <vt:lpstr>幼圆</vt:lpstr>
      <vt:lpstr>Arial</vt:lpstr>
      <vt:lpstr>Calibri</vt:lpstr>
      <vt:lpstr>Times New Roman</vt:lpstr>
      <vt:lpstr>Tw Cen MT</vt:lpstr>
      <vt:lpstr>Wingdings</vt:lpstr>
      <vt:lpstr>技术 16x9</vt:lpstr>
      <vt:lpstr>                                ----工程勘察数据系统</vt:lpstr>
      <vt:lpstr>PowerPoint 演示文稿</vt:lpstr>
      <vt:lpstr>PowerPoint 演示文稿</vt:lpstr>
      <vt:lpstr>PowerPoint 演示文稿</vt:lpstr>
      <vt:lpstr>工程勘察数据系统建设符合国家及行业信息化发展规划</vt:lpstr>
      <vt:lpstr>PowerPoint 演示文稿</vt:lpstr>
      <vt:lpstr>PowerPoint 演示文稿</vt:lpstr>
      <vt:lpstr> 建设内容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1、项目审核</vt:lpstr>
      <vt:lpstr>2、外业数据</vt:lpstr>
      <vt:lpstr>PowerPoint 演示文稿</vt:lpstr>
      <vt:lpstr>PowerPoint 演示文稿</vt:lpstr>
      <vt:lpstr>PowerPoint 演示文稿</vt:lpstr>
      <vt:lpstr>PowerPoint 演示文稿</vt:lpstr>
      <vt:lpstr>PowerPoint 演示文稿</vt:lpstr>
      <vt:lpstr>PowerPoint 演示文稿</vt:lpstr>
      <vt:lpstr>3、技术资料归档</vt:lpstr>
      <vt:lpstr>PowerPoint 演示文稿</vt:lpstr>
      <vt:lpstr>PowerPoint 演示文稿</vt:lpstr>
      <vt:lpstr>4、建设工程勘察合同</vt:lpstr>
      <vt:lpstr>PowerPoint 演示文稿</vt:lpstr>
      <vt:lpstr>PowerPoint 演示文稿</vt:lpstr>
      <vt:lpstr>5、勘察项目备案表</vt:lpstr>
      <vt:lpstr>6、岗位人员电子证书</vt:lpstr>
      <vt:lpstr>勘察编录APP二维码</vt:lpstr>
      <vt:lpstr>PowerPoint 演示文稿</vt:lpstr>
      <vt:lpstr>1、登录</vt:lpstr>
      <vt:lpstr>3、项目详情 </vt:lpstr>
      <vt:lpstr>5、勘探点</vt:lpstr>
      <vt:lpstr>PowerPoint 演示文稿</vt:lpstr>
      <vt:lpstr>选择相应钻孔，可以对勘探点进行详情查看、编辑、删除、填写勘探记录等信息。</vt:lpstr>
      <vt:lpstr>岩性描述：点击右上角加号，设置深度和地层名称，保存。点击相应地层名称，可对本层岩性信息进行描述填写后保存。</vt:lpstr>
      <vt:lpstr>填写标贯数据，保存</vt:lpstr>
      <vt:lpstr>填写重探试验，保存</vt:lpstr>
      <vt:lpstr>填写回次记录，保存</vt:lpstr>
      <vt:lpstr>PowerPoint 演示文稿</vt:lpstr>
      <vt:lpstr>6、重要测试视频</vt:lpstr>
      <vt:lpstr>7、取样照片</vt:lpstr>
      <vt:lpstr>PowerPoint 演示文稿</vt:lpstr>
      <vt:lpstr>PowerPoint 演示文稿</vt:lpstr>
      <vt:lpstr>勘察企业库操作</vt:lpstr>
      <vt:lpstr>PowerPoint 演示文稿</vt:lpstr>
      <vt:lpstr>2、人员岗位证书操作</vt:lpstr>
      <vt:lpstr>3、勘察项目外业数据查看操作</vt:lpstr>
      <vt:lpstr>PowerPoint 演示文稿</vt:lpstr>
      <vt:lpstr>PowerPoint 演示文稿</vt:lpstr>
      <vt:lpstr>PowerPoint 演示文稿</vt:lpstr>
      <vt:lpstr>点击        可见该项目备案的具体合同，点击二维码，打开合同管理app扫描，即可查看电子备案信息。</vt:lpstr>
      <vt:lpstr>4、勘察项目归档资料查看操作</vt:lpstr>
      <vt:lpstr>5、试验数据</vt:lpstr>
      <vt:lpstr>6、岗位人员电子证书</vt:lpstr>
      <vt:lpstr>谢谢大家的倾听！</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建设工程勘察数据服务平台建设汇报</dc:title>
  <dc:creator>de</dc:creator>
  <cp:lastModifiedBy>de</cp:lastModifiedBy>
  <cp:revision>77</cp:revision>
  <cp:lastPrinted>2017-10-17T01:09:01Z</cp:lastPrinted>
  <dcterms:created xsi:type="dcterms:W3CDTF">2017-10-11T09:27:34Z</dcterms:created>
  <dcterms:modified xsi:type="dcterms:W3CDTF">2017-10-19T02:03:40Z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